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65" r:id="rId3"/>
    <p:sldId id="259" r:id="rId4"/>
    <p:sldId id="258" r:id="rId5"/>
    <p:sldId id="257" r:id="rId6"/>
    <p:sldId id="260" r:id="rId7"/>
    <p:sldId id="261" r:id="rId8"/>
    <p:sldId id="262" r:id="rId9"/>
    <p:sldId id="267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A31ACF-3647-4C4C-A196-01B56696EC82}" v="501" dt="2023-01-27T20:59:54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2570"/>
    <p:restoredTop sz="94679"/>
  </p:normalViewPr>
  <p:slideViewPr>
    <p:cSldViewPr snapToGrid="0">
      <p:cViewPr varScale="1">
        <p:scale>
          <a:sx n="94" d="100"/>
          <a:sy n="94" d="100"/>
        </p:scale>
        <p:origin x="453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9B826-D4CA-4481-8410-B5D69AFD9CF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054560-9262-4618-B999-1D612DEC1C9F}">
      <dgm:prSet/>
      <dgm:spPr/>
      <dgm:t>
        <a:bodyPr/>
        <a:lstStyle/>
        <a:p>
          <a:r>
            <a:rPr lang="en-US" b="1"/>
            <a:t>Example to others: e.g. </a:t>
          </a:r>
          <a:r>
            <a:rPr lang="en-US"/>
            <a:t>‘to influence fellow females to ask, ‘why not me’?’</a:t>
          </a:r>
        </a:p>
      </dgm:t>
    </dgm:pt>
    <dgm:pt modelId="{E8B4D975-0DE8-4023-AA73-ED16808FAF0F}" type="parTrans" cxnId="{A2C5BA9D-604B-4E05-8C02-EE3C272F8DC3}">
      <dgm:prSet/>
      <dgm:spPr/>
      <dgm:t>
        <a:bodyPr/>
        <a:lstStyle/>
        <a:p>
          <a:endParaRPr lang="en-US"/>
        </a:p>
      </dgm:t>
    </dgm:pt>
    <dgm:pt modelId="{F059A434-52A1-44EB-A399-EC285C34DC37}" type="sibTrans" cxnId="{A2C5BA9D-604B-4E05-8C02-EE3C272F8DC3}">
      <dgm:prSet/>
      <dgm:spPr/>
      <dgm:t>
        <a:bodyPr/>
        <a:lstStyle/>
        <a:p>
          <a:endParaRPr lang="en-US"/>
        </a:p>
      </dgm:t>
    </dgm:pt>
    <dgm:pt modelId="{9F307293-23BE-40D9-9A22-9A3F00B984F1}">
      <dgm:prSet/>
      <dgm:spPr/>
      <dgm:t>
        <a:bodyPr/>
        <a:lstStyle/>
        <a:p>
          <a:r>
            <a:rPr lang="en-US" b="1"/>
            <a:t>Social standing: </a:t>
          </a:r>
          <a:r>
            <a:rPr lang="en-US"/>
            <a:t>to be like a doctor and lawyer; ‘people call me madam, madam…’</a:t>
          </a:r>
        </a:p>
      </dgm:t>
    </dgm:pt>
    <dgm:pt modelId="{AEDA9887-DFD1-4321-A3DB-C162A138DECF}" type="parTrans" cxnId="{4D07F588-72C8-410E-A74B-9F9AF904EAFD}">
      <dgm:prSet/>
      <dgm:spPr/>
      <dgm:t>
        <a:bodyPr/>
        <a:lstStyle/>
        <a:p>
          <a:endParaRPr lang="en-US"/>
        </a:p>
      </dgm:t>
    </dgm:pt>
    <dgm:pt modelId="{807B7244-AA69-4054-BE6F-BA3B647F0F54}" type="sibTrans" cxnId="{4D07F588-72C8-410E-A74B-9F9AF904EAFD}">
      <dgm:prSet/>
      <dgm:spPr/>
      <dgm:t>
        <a:bodyPr/>
        <a:lstStyle/>
        <a:p>
          <a:endParaRPr lang="en-US"/>
        </a:p>
      </dgm:t>
    </dgm:pt>
    <dgm:pt modelId="{0ABFEBEE-45D7-4787-8A41-058065517F4B}">
      <dgm:prSet/>
      <dgm:spPr/>
      <dgm:t>
        <a:bodyPr/>
        <a:lstStyle/>
        <a:p>
          <a:r>
            <a:rPr lang="en-US" b="1" dirty="0"/>
            <a:t>Social good: </a:t>
          </a:r>
          <a:r>
            <a:rPr lang="en-US" b="0" dirty="0"/>
            <a:t>influence the next generation  </a:t>
          </a:r>
        </a:p>
      </dgm:t>
    </dgm:pt>
    <dgm:pt modelId="{48CEEEAE-7F59-4DB9-84DE-B6B6DB93D0E2}" type="parTrans" cxnId="{EA976187-3375-475A-B290-107EB0B82161}">
      <dgm:prSet/>
      <dgm:spPr/>
      <dgm:t>
        <a:bodyPr/>
        <a:lstStyle/>
        <a:p>
          <a:endParaRPr lang="en-US"/>
        </a:p>
      </dgm:t>
    </dgm:pt>
    <dgm:pt modelId="{A652AEC6-D17A-43F8-9C0B-12CAC0D80FDB}" type="sibTrans" cxnId="{EA976187-3375-475A-B290-107EB0B82161}">
      <dgm:prSet/>
      <dgm:spPr/>
      <dgm:t>
        <a:bodyPr/>
        <a:lstStyle/>
        <a:p>
          <a:endParaRPr lang="en-US"/>
        </a:p>
      </dgm:t>
    </dgm:pt>
    <dgm:pt modelId="{7895873E-168A-4717-84B7-6CAD6311CDD8}">
      <dgm:prSet/>
      <dgm:spPr/>
      <dgm:t>
        <a:bodyPr/>
        <a:lstStyle/>
        <a:p>
          <a:r>
            <a:rPr lang="en-US" b="1" dirty="0"/>
            <a:t>Help the community: ‘</a:t>
          </a:r>
          <a:r>
            <a:rPr lang="en-US" b="0" dirty="0"/>
            <a:t>bright future’; ‘promote literacy’</a:t>
          </a:r>
          <a:endParaRPr lang="en-US" dirty="0"/>
        </a:p>
      </dgm:t>
    </dgm:pt>
    <dgm:pt modelId="{3398BA3E-1463-4C41-98A1-E3416237EC72}" type="parTrans" cxnId="{4C6A3881-9469-4AB0-8305-7FDE10D5A6DD}">
      <dgm:prSet/>
      <dgm:spPr/>
      <dgm:t>
        <a:bodyPr/>
        <a:lstStyle/>
        <a:p>
          <a:endParaRPr lang="en-US"/>
        </a:p>
      </dgm:t>
    </dgm:pt>
    <dgm:pt modelId="{78250B8D-6C16-40BB-AC91-A6499CCFFC48}" type="sibTrans" cxnId="{4C6A3881-9469-4AB0-8305-7FDE10D5A6DD}">
      <dgm:prSet/>
      <dgm:spPr/>
      <dgm:t>
        <a:bodyPr/>
        <a:lstStyle/>
        <a:p>
          <a:endParaRPr lang="en-US"/>
        </a:p>
      </dgm:t>
    </dgm:pt>
    <dgm:pt modelId="{0B67E158-C7AE-4955-82F1-42D434C406E9}">
      <dgm:prSet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Shape the country: </a:t>
          </a:r>
          <a:r>
            <a:rPr lang="en-US" dirty="0">
              <a:solidFill>
                <a:srgbClr val="FF0000"/>
              </a:solidFill>
            </a:rPr>
            <a:t>‘</a:t>
          </a:r>
          <a:r>
            <a:rPr lang="en-US" dirty="0"/>
            <a:t>to fight illiteracy’; ‘transform the life of students and communities’; ‘make the country better’; ‘change my country through education. I offer myself to the nation…’; ‘I want to shape this nation, especially the young people’</a:t>
          </a:r>
        </a:p>
      </dgm:t>
    </dgm:pt>
    <dgm:pt modelId="{608142AA-F193-497D-BA05-2932225FB813}" type="parTrans" cxnId="{818C5BC9-2F19-4AEC-9AC1-1A11E4181E70}">
      <dgm:prSet/>
      <dgm:spPr/>
      <dgm:t>
        <a:bodyPr/>
        <a:lstStyle/>
        <a:p>
          <a:endParaRPr lang="en-US"/>
        </a:p>
      </dgm:t>
    </dgm:pt>
    <dgm:pt modelId="{605F1AD3-85EB-4998-A3D2-167B8F6E73F2}" type="sibTrans" cxnId="{818C5BC9-2F19-4AEC-9AC1-1A11E4181E70}">
      <dgm:prSet/>
      <dgm:spPr/>
      <dgm:t>
        <a:bodyPr/>
        <a:lstStyle/>
        <a:p>
          <a:endParaRPr lang="en-US"/>
        </a:p>
      </dgm:t>
    </dgm:pt>
    <dgm:pt modelId="{A9A07319-9BA4-4EED-87C2-063772D93D68}">
      <dgm:prSet/>
      <dgm:spPr/>
      <dgm:t>
        <a:bodyPr/>
        <a:lstStyle/>
        <a:p>
          <a:r>
            <a:rPr lang="en-US" b="1" dirty="0"/>
            <a:t>Personal passion: </a:t>
          </a:r>
          <a:r>
            <a:rPr lang="en-US" b="0" dirty="0"/>
            <a:t>‘promote education’; ‘my dream when in primary school’ [to be a teacher] </a:t>
          </a:r>
          <a:r>
            <a:rPr lang="en-US" b="1" dirty="0"/>
            <a:t> </a:t>
          </a:r>
          <a:endParaRPr lang="en-US" dirty="0"/>
        </a:p>
      </dgm:t>
    </dgm:pt>
    <dgm:pt modelId="{CBA65FBD-9537-4675-A3C7-F4B478A89BA2}" type="parTrans" cxnId="{11DE1FE8-A730-4017-8FAE-AA6223EBF820}">
      <dgm:prSet/>
      <dgm:spPr/>
      <dgm:t>
        <a:bodyPr/>
        <a:lstStyle/>
        <a:p>
          <a:endParaRPr lang="en-US"/>
        </a:p>
      </dgm:t>
    </dgm:pt>
    <dgm:pt modelId="{C330947E-134E-4ABD-B854-486B7DF793A5}" type="sibTrans" cxnId="{11DE1FE8-A730-4017-8FAE-AA6223EBF820}">
      <dgm:prSet/>
      <dgm:spPr/>
      <dgm:t>
        <a:bodyPr/>
        <a:lstStyle/>
        <a:p>
          <a:endParaRPr lang="en-US"/>
        </a:p>
      </dgm:t>
    </dgm:pt>
    <dgm:pt modelId="{39B5F286-130B-451F-A57D-3926162B65E6}">
      <dgm:prSet/>
      <dgm:spPr/>
      <dgm:t>
        <a:bodyPr/>
        <a:lstStyle/>
        <a:p>
          <a:r>
            <a:rPr lang="en-US" b="1" dirty="0"/>
            <a:t>Impart knowledge: </a:t>
          </a:r>
          <a:r>
            <a:rPr lang="en-US" b="0" dirty="0"/>
            <a:t>‘interest to develop knowledge among children for young nation’; ‘give knowledge to pupils  </a:t>
          </a:r>
        </a:p>
      </dgm:t>
    </dgm:pt>
    <dgm:pt modelId="{F5284DDE-6544-4A13-9CFF-5EDC43804B0B}" type="parTrans" cxnId="{E96D5A5F-239B-42C6-8DBF-84DB9BBFC721}">
      <dgm:prSet/>
      <dgm:spPr/>
      <dgm:t>
        <a:bodyPr/>
        <a:lstStyle/>
        <a:p>
          <a:endParaRPr lang="en-US"/>
        </a:p>
      </dgm:t>
    </dgm:pt>
    <dgm:pt modelId="{CD436EE6-E49D-4841-AD3E-437BAAB9A504}" type="sibTrans" cxnId="{E96D5A5F-239B-42C6-8DBF-84DB9BBFC721}">
      <dgm:prSet/>
      <dgm:spPr/>
      <dgm:t>
        <a:bodyPr/>
        <a:lstStyle/>
        <a:p>
          <a:endParaRPr lang="en-US"/>
        </a:p>
      </dgm:t>
    </dgm:pt>
    <dgm:pt modelId="{5FDB9E3B-2647-4643-B000-19F84A7D72EF}" type="pres">
      <dgm:prSet presAssocID="{54D9B826-D4CA-4481-8410-B5D69AFD9CFC}" presName="vert0" presStyleCnt="0">
        <dgm:presLayoutVars>
          <dgm:dir/>
          <dgm:animOne val="branch"/>
          <dgm:animLvl val="lvl"/>
        </dgm:presLayoutVars>
      </dgm:prSet>
      <dgm:spPr/>
    </dgm:pt>
    <dgm:pt modelId="{82627A2E-272B-9C49-8BC7-4126060A3F2F}" type="pres">
      <dgm:prSet presAssocID="{69054560-9262-4618-B999-1D612DEC1C9F}" presName="thickLine" presStyleLbl="alignNode1" presStyleIdx="0" presStyleCnt="7"/>
      <dgm:spPr/>
    </dgm:pt>
    <dgm:pt modelId="{9A13ECA8-EC02-1A45-A941-3A5DC0ABD295}" type="pres">
      <dgm:prSet presAssocID="{69054560-9262-4618-B999-1D612DEC1C9F}" presName="horz1" presStyleCnt="0"/>
      <dgm:spPr/>
    </dgm:pt>
    <dgm:pt modelId="{B199E8B4-DC1F-0748-B1AF-7C996A2B3E0D}" type="pres">
      <dgm:prSet presAssocID="{69054560-9262-4618-B999-1D612DEC1C9F}" presName="tx1" presStyleLbl="revTx" presStyleIdx="0" presStyleCnt="7"/>
      <dgm:spPr/>
    </dgm:pt>
    <dgm:pt modelId="{C55D311A-FD93-744B-8B57-B875B5F04A48}" type="pres">
      <dgm:prSet presAssocID="{69054560-9262-4618-B999-1D612DEC1C9F}" presName="vert1" presStyleCnt="0"/>
      <dgm:spPr/>
    </dgm:pt>
    <dgm:pt modelId="{6A365CA6-2745-A047-9B61-17B30954A5F5}" type="pres">
      <dgm:prSet presAssocID="{9F307293-23BE-40D9-9A22-9A3F00B984F1}" presName="thickLine" presStyleLbl="alignNode1" presStyleIdx="1" presStyleCnt="7"/>
      <dgm:spPr/>
    </dgm:pt>
    <dgm:pt modelId="{1CA5F770-1BFB-4142-98C0-A87ACB718135}" type="pres">
      <dgm:prSet presAssocID="{9F307293-23BE-40D9-9A22-9A3F00B984F1}" presName="horz1" presStyleCnt="0"/>
      <dgm:spPr/>
    </dgm:pt>
    <dgm:pt modelId="{37B1C8D1-F82C-424D-A189-98F2C9EEA202}" type="pres">
      <dgm:prSet presAssocID="{9F307293-23BE-40D9-9A22-9A3F00B984F1}" presName="tx1" presStyleLbl="revTx" presStyleIdx="1" presStyleCnt="7"/>
      <dgm:spPr/>
    </dgm:pt>
    <dgm:pt modelId="{11A03196-A203-7143-9509-0BDBB99334D7}" type="pres">
      <dgm:prSet presAssocID="{9F307293-23BE-40D9-9A22-9A3F00B984F1}" presName="vert1" presStyleCnt="0"/>
      <dgm:spPr/>
    </dgm:pt>
    <dgm:pt modelId="{466BD352-4A26-8E44-99ED-E047EC5C8879}" type="pres">
      <dgm:prSet presAssocID="{0ABFEBEE-45D7-4787-8A41-058065517F4B}" presName="thickLine" presStyleLbl="alignNode1" presStyleIdx="2" presStyleCnt="7"/>
      <dgm:spPr/>
    </dgm:pt>
    <dgm:pt modelId="{6A3019EA-B249-B243-9F36-8A87880FB26E}" type="pres">
      <dgm:prSet presAssocID="{0ABFEBEE-45D7-4787-8A41-058065517F4B}" presName="horz1" presStyleCnt="0"/>
      <dgm:spPr/>
    </dgm:pt>
    <dgm:pt modelId="{BD9ACC9E-08E5-874F-9886-37FCB8677183}" type="pres">
      <dgm:prSet presAssocID="{0ABFEBEE-45D7-4787-8A41-058065517F4B}" presName="tx1" presStyleLbl="revTx" presStyleIdx="2" presStyleCnt="7"/>
      <dgm:spPr/>
    </dgm:pt>
    <dgm:pt modelId="{4A15BF0A-E717-6042-AE54-C1A7E3AEC99D}" type="pres">
      <dgm:prSet presAssocID="{0ABFEBEE-45D7-4787-8A41-058065517F4B}" presName="vert1" presStyleCnt="0"/>
      <dgm:spPr/>
    </dgm:pt>
    <dgm:pt modelId="{62B6A371-B628-9841-A142-4C6362153CCF}" type="pres">
      <dgm:prSet presAssocID="{7895873E-168A-4717-84B7-6CAD6311CDD8}" presName="thickLine" presStyleLbl="alignNode1" presStyleIdx="3" presStyleCnt="7"/>
      <dgm:spPr/>
    </dgm:pt>
    <dgm:pt modelId="{E9A83F17-BB0D-4642-8AF1-8277CEC77289}" type="pres">
      <dgm:prSet presAssocID="{7895873E-168A-4717-84B7-6CAD6311CDD8}" presName="horz1" presStyleCnt="0"/>
      <dgm:spPr/>
    </dgm:pt>
    <dgm:pt modelId="{31A56386-1CBD-F449-B6AC-2F73A7EA7F69}" type="pres">
      <dgm:prSet presAssocID="{7895873E-168A-4717-84B7-6CAD6311CDD8}" presName="tx1" presStyleLbl="revTx" presStyleIdx="3" presStyleCnt="7"/>
      <dgm:spPr/>
    </dgm:pt>
    <dgm:pt modelId="{ADAE6DB1-05BC-5F47-9C8A-18541985E8CC}" type="pres">
      <dgm:prSet presAssocID="{7895873E-168A-4717-84B7-6CAD6311CDD8}" presName="vert1" presStyleCnt="0"/>
      <dgm:spPr/>
    </dgm:pt>
    <dgm:pt modelId="{7DC51286-352F-E44F-88B4-53F282C71AF5}" type="pres">
      <dgm:prSet presAssocID="{0B67E158-C7AE-4955-82F1-42D434C406E9}" presName="thickLine" presStyleLbl="alignNode1" presStyleIdx="4" presStyleCnt="7"/>
      <dgm:spPr/>
    </dgm:pt>
    <dgm:pt modelId="{15BBAF67-5424-C449-9DF3-E9F7B43A18F5}" type="pres">
      <dgm:prSet presAssocID="{0B67E158-C7AE-4955-82F1-42D434C406E9}" presName="horz1" presStyleCnt="0"/>
      <dgm:spPr/>
    </dgm:pt>
    <dgm:pt modelId="{166A98F1-3F99-6C4A-8499-1B421C048010}" type="pres">
      <dgm:prSet presAssocID="{0B67E158-C7AE-4955-82F1-42D434C406E9}" presName="tx1" presStyleLbl="revTx" presStyleIdx="4" presStyleCnt="7"/>
      <dgm:spPr/>
    </dgm:pt>
    <dgm:pt modelId="{4BCE3DA4-2DCA-1640-B9B4-8E59EB7F2368}" type="pres">
      <dgm:prSet presAssocID="{0B67E158-C7AE-4955-82F1-42D434C406E9}" presName="vert1" presStyleCnt="0"/>
      <dgm:spPr/>
    </dgm:pt>
    <dgm:pt modelId="{F4473ED2-C168-0E4C-95D0-41DF1239248B}" type="pres">
      <dgm:prSet presAssocID="{A9A07319-9BA4-4EED-87C2-063772D93D68}" presName="thickLine" presStyleLbl="alignNode1" presStyleIdx="5" presStyleCnt="7"/>
      <dgm:spPr/>
    </dgm:pt>
    <dgm:pt modelId="{F2BA114D-3307-F744-BE87-AD049ECA6D25}" type="pres">
      <dgm:prSet presAssocID="{A9A07319-9BA4-4EED-87C2-063772D93D68}" presName="horz1" presStyleCnt="0"/>
      <dgm:spPr/>
    </dgm:pt>
    <dgm:pt modelId="{B1C887F5-EA50-204D-9228-F4AC384DAD3B}" type="pres">
      <dgm:prSet presAssocID="{A9A07319-9BA4-4EED-87C2-063772D93D68}" presName="tx1" presStyleLbl="revTx" presStyleIdx="5" presStyleCnt="7"/>
      <dgm:spPr/>
    </dgm:pt>
    <dgm:pt modelId="{6F6E65E7-D92B-5F49-9F4B-8AAD7F1AD9CB}" type="pres">
      <dgm:prSet presAssocID="{A9A07319-9BA4-4EED-87C2-063772D93D68}" presName="vert1" presStyleCnt="0"/>
      <dgm:spPr/>
    </dgm:pt>
    <dgm:pt modelId="{8C7E1E10-E233-FB41-8082-41DE0D511372}" type="pres">
      <dgm:prSet presAssocID="{39B5F286-130B-451F-A57D-3926162B65E6}" presName="thickLine" presStyleLbl="alignNode1" presStyleIdx="6" presStyleCnt="7"/>
      <dgm:spPr/>
    </dgm:pt>
    <dgm:pt modelId="{8C724C77-2F72-CA42-9038-ED7DB6195F22}" type="pres">
      <dgm:prSet presAssocID="{39B5F286-130B-451F-A57D-3926162B65E6}" presName="horz1" presStyleCnt="0"/>
      <dgm:spPr/>
    </dgm:pt>
    <dgm:pt modelId="{C096C284-6ABA-7E42-9E9E-92F114B123AC}" type="pres">
      <dgm:prSet presAssocID="{39B5F286-130B-451F-A57D-3926162B65E6}" presName="tx1" presStyleLbl="revTx" presStyleIdx="6" presStyleCnt="7"/>
      <dgm:spPr/>
    </dgm:pt>
    <dgm:pt modelId="{E4875E73-D0EA-8F48-BE84-ABB853803651}" type="pres">
      <dgm:prSet presAssocID="{39B5F286-130B-451F-A57D-3926162B65E6}" presName="vert1" presStyleCnt="0"/>
      <dgm:spPr/>
    </dgm:pt>
  </dgm:ptLst>
  <dgm:cxnLst>
    <dgm:cxn modelId="{E96D5A5F-239B-42C6-8DBF-84DB9BBFC721}" srcId="{54D9B826-D4CA-4481-8410-B5D69AFD9CFC}" destId="{39B5F286-130B-451F-A57D-3926162B65E6}" srcOrd="6" destOrd="0" parTransId="{F5284DDE-6544-4A13-9CFF-5EDC43804B0B}" sibTransId="{CD436EE6-E49D-4841-AD3E-437BAAB9A504}"/>
    <dgm:cxn modelId="{D5BC2E61-DD92-D64B-B46E-1908F40DD73D}" type="presOf" srcId="{54D9B826-D4CA-4481-8410-B5D69AFD9CFC}" destId="{5FDB9E3B-2647-4643-B000-19F84A7D72EF}" srcOrd="0" destOrd="0" presId="urn:microsoft.com/office/officeart/2008/layout/LinedList"/>
    <dgm:cxn modelId="{0E004D6D-1AE1-FA4A-A836-AC2C7773ED57}" type="presOf" srcId="{0B67E158-C7AE-4955-82F1-42D434C406E9}" destId="{166A98F1-3F99-6C4A-8499-1B421C048010}" srcOrd="0" destOrd="0" presId="urn:microsoft.com/office/officeart/2008/layout/LinedList"/>
    <dgm:cxn modelId="{4C6A3881-9469-4AB0-8305-7FDE10D5A6DD}" srcId="{54D9B826-D4CA-4481-8410-B5D69AFD9CFC}" destId="{7895873E-168A-4717-84B7-6CAD6311CDD8}" srcOrd="3" destOrd="0" parTransId="{3398BA3E-1463-4C41-98A1-E3416237EC72}" sibTransId="{78250B8D-6C16-40BB-AC91-A6499CCFFC48}"/>
    <dgm:cxn modelId="{EA976187-3375-475A-B290-107EB0B82161}" srcId="{54D9B826-D4CA-4481-8410-B5D69AFD9CFC}" destId="{0ABFEBEE-45D7-4787-8A41-058065517F4B}" srcOrd="2" destOrd="0" parTransId="{48CEEEAE-7F59-4DB9-84DE-B6B6DB93D0E2}" sibTransId="{A652AEC6-D17A-43F8-9C0B-12CAC0D80FDB}"/>
    <dgm:cxn modelId="{24DF7087-A43A-B844-9DFE-242D71ED85F5}" type="presOf" srcId="{7895873E-168A-4717-84B7-6CAD6311CDD8}" destId="{31A56386-1CBD-F449-B6AC-2F73A7EA7F69}" srcOrd="0" destOrd="0" presId="urn:microsoft.com/office/officeart/2008/layout/LinedList"/>
    <dgm:cxn modelId="{4D07F588-72C8-410E-A74B-9F9AF904EAFD}" srcId="{54D9B826-D4CA-4481-8410-B5D69AFD9CFC}" destId="{9F307293-23BE-40D9-9A22-9A3F00B984F1}" srcOrd="1" destOrd="0" parTransId="{AEDA9887-DFD1-4321-A3DB-C162A138DECF}" sibTransId="{807B7244-AA69-4054-BE6F-BA3B647F0F54}"/>
    <dgm:cxn modelId="{66950998-02DB-C04B-BC54-0D74711875EB}" type="presOf" srcId="{39B5F286-130B-451F-A57D-3926162B65E6}" destId="{C096C284-6ABA-7E42-9E9E-92F114B123AC}" srcOrd="0" destOrd="0" presId="urn:microsoft.com/office/officeart/2008/layout/LinedList"/>
    <dgm:cxn modelId="{A2C5BA9D-604B-4E05-8C02-EE3C272F8DC3}" srcId="{54D9B826-D4CA-4481-8410-B5D69AFD9CFC}" destId="{69054560-9262-4618-B999-1D612DEC1C9F}" srcOrd="0" destOrd="0" parTransId="{E8B4D975-0DE8-4023-AA73-ED16808FAF0F}" sibTransId="{F059A434-52A1-44EB-A399-EC285C34DC37}"/>
    <dgm:cxn modelId="{DC64BAAC-39B8-9F4B-BB5B-6B1815ABF4E0}" type="presOf" srcId="{0ABFEBEE-45D7-4787-8A41-058065517F4B}" destId="{BD9ACC9E-08E5-874F-9886-37FCB8677183}" srcOrd="0" destOrd="0" presId="urn:microsoft.com/office/officeart/2008/layout/LinedList"/>
    <dgm:cxn modelId="{56B694C5-3F0A-FA44-9120-D8D6C7DF82A2}" type="presOf" srcId="{A9A07319-9BA4-4EED-87C2-063772D93D68}" destId="{B1C887F5-EA50-204D-9228-F4AC384DAD3B}" srcOrd="0" destOrd="0" presId="urn:microsoft.com/office/officeart/2008/layout/LinedList"/>
    <dgm:cxn modelId="{818C5BC9-2F19-4AEC-9AC1-1A11E4181E70}" srcId="{54D9B826-D4CA-4481-8410-B5D69AFD9CFC}" destId="{0B67E158-C7AE-4955-82F1-42D434C406E9}" srcOrd="4" destOrd="0" parTransId="{608142AA-F193-497D-BA05-2932225FB813}" sibTransId="{605F1AD3-85EB-4998-A3D2-167B8F6E73F2}"/>
    <dgm:cxn modelId="{A2523FD6-4875-D247-A183-2542D74388B2}" type="presOf" srcId="{69054560-9262-4618-B999-1D612DEC1C9F}" destId="{B199E8B4-DC1F-0748-B1AF-7C996A2B3E0D}" srcOrd="0" destOrd="0" presId="urn:microsoft.com/office/officeart/2008/layout/LinedList"/>
    <dgm:cxn modelId="{D023CDE0-F4DE-9D45-96E5-527E52D04941}" type="presOf" srcId="{9F307293-23BE-40D9-9A22-9A3F00B984F1}" destId="{37B1C8D1-F82C-424D-A189-98F2C9EEA202}" srcOrd="0" destOrd="0" presId="urn:microsoft.com/office/officeart/2008/layout/LinedList"/>
    <dgm:cxn modelId="{11DE1FE8-A730-4017-8FAE-AA6223EBF820}" srcId="{54D9B826-D4CA-4481-8410-B5D69AFD9CFC}" destId="{A9A07319-9BA4-4EED-87C2-063772D93D68}" srcOrd="5" destOrd="0" parTransId="{CBA65FBD-9537-4675-A3C7-F4B478A89BA2}" sibTransId="{C330947E-134E-4ABD-B854-486B7DF793A5}"/>
    <dgm:cxn modelId="{C1C1CE5A-70C3-D64F-8ABB-275FFE75CB62}" type="presParOf" srcId="{5FDB9E3B-2647-4643-B000-19F84A7D72EF}" destId="{82627A2E-272B-9C49-8BC7-4126060A3F2F}" srcOrd="0" destOrd="0" presId="urn:microsoft.com/office/officeart/2008/layout/LinedList"/>
    <dgm:cxn modelId="{F14A0DD6-E68E-5549-83B4-519CDB2D0673}" type="presParOf" srcId="{5FDB9E3B-2647-4643-B000-19F84A7D72EF}" destId="{9A13ECA8-EC02-1A45-A941-3A5DC0ABD295}" srcOrd="1" destOrd="0" presId="urn:microsoft.com/office/officeart/2008/layout/LinedList"/>
    <dgm:cxn modelId="{FE21524B-FDF3-F941-BA60-D64E475C793D}" type="presParOf" srcId="{9A13ECA8-EC02-1A45-A941-3A5DC0ABD295}" destId="{B199E8B4-DC1F-0748-B1AF-7C996A2B3E0D}" srcOrd="0" destOrd="0" presId="urn:microsoft.com/office/officeart/2008/layout/LinedList"/>
    <dgm:cxn modelId="{5DDF06A2-019E-6145-8A2B-C0AAA7EF0C81}" type="presParOf" srcId="{9A13ECA8-EC02-1A45-A941-3A5DC0ABD295}" destId="{C55D311A-FD93-744B-8B57-B875B5F04A48}" srcOrd="1" destOrd="0" presId="urn:microsoft.com/office/officeart/2008/layout/LinedList"/>
    <dgm:cxn modelId="{7CF45696-18AA-D84C-BD10-946CEE3B98FD}" type="presParOf" srcId="{5FDB9E3B-2647-4643-B000-19F84A7D72EF}" destId="{6A365CA6-2745-A047-9B61-17B30954A5F5}" srcOrd="2" destOrd="0" presId="urn:microsoft.com/office/officeart/2008/layout/LinedList"/>
    <dgm:cxn modelId="{024EFACB-8C38-104A-B582-1C2CA46CF94D}" type="presParOf" srcId="{5FDB9E3B-2647-4643-B000-19F84A7D72EF}" destId="{1CA5F770-1BFB-4142-98C0-A87ACB718135}" srcOrd="3" destOrd="0" presId="urn:microsoft.com/office/officeart/2008/layout/LinedList"/>
    <dgm:cxn modelId="{B12F559F-D35D-184C-95CB-F7BF2B67FDC9}" type="presParOf" srcId="{1CA5F770-1BFB-4142-98C0-A87ACB718135}" destId="{37B1C8D1-F82C-424D-A189-98F2C9EEA202}" srcOrd="0" destOrd="0" presId="urn:microsoft.com/office/officeart/2008/layout/LinedList"/>
    <dgm:cxn modelId="{805AA0D7-83F3-8A4F-BBA7-96440360C062}" type="presParOf" srcId="{1CA5F770-1BFB-4142-98C0-A87ACB718135}" destId="{11A03196-A203-7143-9509-0BDBB99334D7}" srcOrd="1" destOrd="0" presId="urn:microsoft.com/office/officeart/2008/layout/LinedList"/>
    <dgm:cxn modelId="{B52948E1-1E0F-0543-A5E4-C4ACA275ADF7}" type="presParOf" srcId="{5FDB9E3B-2647-4643-B000-19F84A7D72EF}" destId="{466BD352-4A26-8E44-99ED-E047EC5C8879}" srcOrd="4" destOrd="0" presId="urn:microsoft.com/office/officeart/2008/layout/LinedList"/>
    <dgm:cxn modelId="{FC0B3F39-BDB3-5D44-9EB4-B11B1A69B7CA}" type="presParOf" srcId="{5FDB9E3B-2647-4643-B000-19F84A7D72EF}" destId="{6A3019EA-B249-B243-9F36-8A87880FB26E}" srcOrd="5" destOrd="0" presId="urn:microsoft.com/office/officeart/2008/layout/LinedList"/>
    <dgm:cxn modelId="{B7F21FA6-9500-E44A-A6E1-6BF0E0105E09}" type="presParOf" srcId="{6A3019EA-B249-B243-9F36-8A87880FB26E}" destId="{BD9ACC9E-08E5-874F-9886-37FCB8677183}" srcOrd="0" destOrd="0" presId="urn:microsoft.com/office/officeart/2008/layout/LinedList"/>
    <dgm:cxn modelId="{705665D9-17CB-624F-AE8A-51C1C7C819D4}" type="presParOf" srcId="{6A3019EA-B249-B243-9F36-8A87880FB26E}" destId="{4A15BF0A-E717-6042-AE54-C1A7E3AEC99D}" srcOrd="1" destOrd="0" presId="urn:microsoft.com/office/officeart/2008/layout/LinedList"/>
    <dgm:cxn modelId="{32A8BE2D-592C-4E43-B28E-E0181CC80BA8}" type="presParOf" srcId="{5FDB9E3B-2647-4643-B000-19F84A7D72EF}" destId="{62B6A371-B628-9841-A142-4C6362153CCF}" srcOrd="6" destOrd="0" presId="urn:microsoft.com/office/officeart/2008/layout/LinedList"/>
    <dgm:cxn modelId="{2741A898-352E-6347-B3D6-FA404D9D5871}" type="presParOf" srcId="{5FDB9E3B-2647-4643-B000-19F84A7D72EF}" destId="{E9A83F17-BB0D-4642-8AF1-8277CEC77289}" srcOrd="7" destOrd="0" presId="urn:microsoft.com/office/officeart/2008/layout/LinedList"/>
    <dgm:cxn modelId="{7C9A2A9D-0FE1-D641-B426-1926BE2FDEE6}" type="presParOf" srcId="{E9A83F17-BB0D-4642-8AF1-8277CEC77289}" destId="{31A56386-1CBD-F449-B6AC-2F73A7EA7F69}" srcOrd="0" destOrd="0" presId="urn:microsoft.com/office/officeart/2008/layout/LinedList"/>
    <dgm:cxn modelId="{733C3225-FF46-0F43-A195-C90D847DD50A}" type="presParOf" srcId="{E9A83F17-BB0D-4642-8AF1-8277CEC77289}" destId="{ADAE6DB1-05BC-5F47-9C8A-18541985E8CC}" srcOrd="1" destOrd="0" presId="urn:microsoft.com/office/officeart/2008/layout/LinedList"/>
    <dgm:cxn modelId="{EF8210F0-8F15-CC4A-9AAD-21580027BD63}" type="presParOf" srcId="{5FDB9E3B-2647-4643-B000-19F84A7D72EF}" destId="{7DC51286-352F-E44F-88B4-53F282C71AF5}" srcOrd="8" destOrd="0" presId="urn:microsoft.com/office/officeart/2008/layout/LinedList"/>
    <dgm:cxn modelId="{E61F7214-B326-D842-B45A-A4F1E3B4036E}" type="presParOf" srcId="{5FDB9E3B-2647-4643-B000-19F84A7D72EF}" destId="{15BBAF67-5424-C449-9DF3-E9F7B43A18F5}" srcOrd="9" destOrd="0" presId="urn:microsoft.com/office/officeart/2008/layout/LinedList"/>
    <dgm:cxn modelId="{C35F8590-E6B5-844C-9FAD-C8093A6DA407}" type="presParOf" srcId="{15BBAF67-5424-C449-9DF3-E9F7B43A18F5}" destId="{166A98F1-3F99-6C4A-8499-1B421C048010}" srcOrd="0" destOrd="0" presId="urn:microsoft.com/office/officeart/2008/layout/LinedList"/>
    <dgm:cxn modelId="{579AB916-7A74-8B4A-B51D-E14498FC1123}" type="presParOf" srcId="{15BBAF67-5424-C449-9DF3-E9F7B43A18F5}" destId="{4BCE3DA4-2DCA-1640-B9B4-8E59EB7F2368}" srcOrd="1" destOrd="0" presId="urn:microsoft.com/office/officeart/2008/layout/LinedList"/>
    <dgm:cxn modelId="{76D5B9A6-2341-774A-8A65-5E5B496CF72A}" type="presParOf" srcId="{5FDB9E3B-2647-4643-B000-19F84A7D72EF}" destId="{F4473ED2-C168-0E4C-95D0-41DF1239248B}" srcOrd="10" destOrd="0" presId="urn:microsoft.com/office/officeart/2008/layout/LinedList"/>
    <dgm:cxn modelId="{272CD1AC-A341-CC44-A359-B5D89BD03C5F}" type="presParOf" srcId="{5FDB9E3B-2647-4643-B000-19F84A7D72EF}" destId="{F2BA114D-3307-F744-BE87-AD049ECA6D25}" srcOrd="11" destOrd="0" presId="urn:microsoft.com/office/officeart/2008/layout/LinedList"/>
    <dgm:cxn modelId="{FE8532F2-EA9E-C24F-94BE-9CD664F19A47}" type="presParOf" srcId="{F2BA114D-3307-F744-BE87-AD049ECA6D25}" destId="{B1C887F5-EA50-204D-9228-F4AC384DAD3B}" srcOrd="0" destOrd="0" presId="urn:microsoft.com/office/officeart/2008/layout/LinedList"/>
    <dgm:cxn modelId="{9328C3D0-DE38-6A4D-954C-0B9CD14CD0FA}" type="presParOf" srcId="{F2BA114D-3307-F744-BE87-AD049ECA6D25}" destId="{6F6E65E7-D92B-5F49-9F4B-8AAD7F1AD9CB}" srcOrd="1" destOrd="0" presId="urn:microsoft.com/office/officeart/2008/layout/LinedList"/>
    <dgm:cxn modelId="{B9D9E53A-A2B6-7B4A-805D-851BF31C7FF5}" type="presParOf" srcId="{5FDB9E3B-2647-4643-B000-19F84A7D72EF}" destId="{8C7E1E10-E233-FB41-8082-41DE0D511372}" srcOrd="12" destOrd="0" presId="urn:microsoft.com/office/officeart/2008/layout/LinedList"/>
    <dgm:cxn modelId="{AA2A4B46-97A3-6A47-AC27-8A03FC2FDDB7}" type="presParOf" srcId="{5FDB9E3B-2647-4643-B000-19F84A7D72EF}" destId="{8C724C77-2F72-CA42-9038-ED7DB6195F22}" srcOrd="13" destOrd="0" presId="urn:microsoft.com/office/officeart/2008/layout/LinedList"/>
    <dgm:cxn modelId="{969E86EE-BAF8-684B-B755-1A39258118CB}" type="presParOf" srcId="{8C724C77-2F72-CA42-9038-ED7DB6195F22}" destId="{C096C284-6ABA-7E42-9E9E-92F114B123AC}" srcOrd="0" destOrd="0" presId="urn:microsoft.com/office/officeart/2008/layout/LinedList"/>
    <dgm:cxn modelId="{7B537EF0-5466-2247-B380-28720EBF34AC}" type="presParOf" srcId="{8C724C77-2F72-CA42-9038-ED7DB6195F22}" destId="{E4875E73-D0EA-8F48-BE84-ABB8538036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F869B5-3423-4D57-8481-9030D38ECEC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8EFE2B-2EF2-4CC1-B395-E0F8296F8476}">
      <dgm:prSet custT="1"/>
      <dgm:spPr/>
      <dgm:t>
        <a:bodyPr/>
        <a:lstStyle/>
        <a:p>
          <a:r>
            <a:rPr lang="en-US" sz="2000"/>
            <a:t>Pupils gain knowledge</a:t>
          </a:r>
        </a:p>
      </dgm:t>
    </dgm:pt>
    <dgm:pt modelId="{55054E1E-BD7D-4C89-94C1-857746A30448}" type="parTrans" cxnId="{76CECCAE-9C4E-487C-BF54-069471E84ED0}">
      <dgm:prSet/>
      <dgm:spPr/>
      <dgm:t>
        <a:bodyPr/>
        <a:lstStyle/>
        <a:p>
          <a:endParaRPr lang="en-US"/>
        </a:p>
      </dgm:t>
    </dgm:pt>
    <dgm:pt modelId="{827FDBDD-DD44-4285-9443-C4D4F1F4EDA4}" type="sibTrans" cxnId="{76CECCAE-9C4E-487C-BF54-069471E84ED0}">
      <dgm:prSet custT="1"/>
      <dgm:spPr/>
      <dgm:t>
        <a:bodyPr/>
        <a:lstStyle/>
        <a:p>
          <a:endParaRPr lang="en-US" sz="700"/>
        </a:p>
      </dgm:t>
    </dgm:pt>
    <dgm:pt modelId="{C6DEDEB4-CC7E-4269-9F46-7DF519FB35E7}">
      <dgm:prSet custT="1"/>
      <dgm:spPr/>
      <dgm:t>
        <a:bodyPr/>
        <a:lstStyle/>
        <a:p>
          <a:r>
            <a:rPr lang="en-US" sz="2000"/>
            <a:t>Proud of what they achieve</a:t>
          </a:r>
        </a:p>
      </dgm:t>
    </dgm:pt>
    <dgm:pt modelId="{08EAD081-AE74-483F-AB65-FC925125514B}" type="parTrans" cxnId="{7230670F-E390-4EB7-91BD-D9E647DB80DF}">
      <dgm:prSet/>
      <dgm:spPr/>
      <dgm:t>
        <a:bodyPr/>
        <a:lstStyle/>
        <a:p>
          <a:endParaRPr lang="en-US"/>
        </a:p>
      </dgm:t>
    </dgm:pt>
    <dgm:pt modelId="{B9E3D9D4-EFF8-40B0-A280-2CC19F341CFC}" type="sibTrans" cxnId="{7230670F-E390-4EB7-91BD-D9E647DB80DF}">
      <dgm:prSet custT="1"/>
      <dgm:spPr/>
      <dgm:t>
        <a:bodyPr/>
        <a:lstStyle/>
        <a:p>
          <a:endParaRPr lang="en-US" sz="700"/>
        </a:p>
      </dgm:t>
    </dgm:pt>
    <dgm:pt modelId="{0032B68E-37F4-4DB7-BDD6-C14656E5A697}">
      <dgm:prSet custT="1"/>
      <dgm:spPr/>
      <dgm:t>
        <a:bodyPr/>
        <a:lstStyle/>
        <a:p>
          <a:r>
            <a:rPr lang="en-US" sz="2000"/>
            <a:t>Communication</a:t>
          </a:r>
        </a:p>
      </dgm:t>
    </dgm:pt>
    <dgm:pt modelId="{9DF57D91-5ECD-4EFA-A7A3-5CD931535B2B}" type="parTrans" cxnId="{A1FE4675-06B1-4EB7-ABB3-B7B3C9F70DFA}">
      <dgm:prSet/>
      <dgm:spPr/>
      <dgm:t>
        <a:bodyPr/>
        <a:lstStyle/>
        <a:p>
          <a:endParaRPr lang="en-US"/>
        </a:p>
      </dgm:t>
    </dgm:pt>
    <dgm:pt modelId="{D5888149-C793-45C7-8217-5F425BF089AA}" type="sibTrans" cxnId="{A1FE4675-06B1-4EB7-ABB3-B7B3C9F70DFA}">
      <dgm:prSet custT="1"/>
      <dgm:spPr/>
      <dgm:t>
        <a:bodyPr/>
        <a:lstStyle/>
        <a:p>
          <a:endParaRPr lang="en-US" sz="700"/>
        </a:p>
      </dgm:t>
    </dgm:pt>
    <dgm:pt modelId="{E3B6CD0C-2D72-430E-BEB4-EB88AAEAC94F}">
      <dgm:prSet custT="1"/>
      <dgm:spPr/>
      <dgm:t>
        <a:bodyPr/>
        <a:lstStyle/>
        <a:p>
          <a:r>
            <a:rPr lang="en-US" sz="2000"/>
            <a:t>Collaboration with children</a:t>
          </a:r>
        </a:p>
      </dgm:t>
    </dgm:pt>
    <dgm:pt modelId="{D95021A5-5E8A-439C-8178-8A19797E5207}" type="parTrans" cxnId="{117EEA21-5121-4155-B01E-EF6595D19B47}">
      <dgm:prSet/>
      <dgm:spPr/>
      <dgm:t>
        <a:bodyPr/>
        <a:lstStyle/>
        <a:p>
          <a:endParaRPr lang="en-US"/>
        </a:p>
      </dgm:t>
    </dgm:pt>
    <dgm:pt modelId="{9068656D-3A50-409D-B12A-20883629D685}" type="sibTrans" cxnId="{117EEA21-5121-4155-B01E-EF6595D19B47}">
      <dgm:prSet custT="1"/>
      <dgm:spPr/>
      <dgm:t>
        <a:bodyPr/>
        <a:lstStyle/>
        <a:p>
          <a:endParaRPr lang="en-US" sz="700"/>
        </a:p>
      </dgm:t>
    </dgm:pt>
    <dgm:pt modelId="{603B3D34-6BB6-4196-9FB1-4828B3A46423}">
      <dgm:prSet custT="1"/>
      <dgm:spPr/>
      <dgm:t>
        <a:bodyPr/>
        <a:lstStyle/>
        <a:p>
          <a:r>
            <a:rPr lang="en-US" sz="2000" dirty="0"/>
            <a:t>Understand children</a:t>
          </a:r>
        </a:p>
      </dgm:t>
    </dgm:pt>
    <dgm:pt modelId="{61F78A8A-BA57-4F66-B521-B032481A766E}" type="parTrans" cxnId="{9E89F0FB-428B-4015-85F3-50B4C2A18FE5}">
      <dgm:prSet/>
      <dgm:spPr/>
      <dgm:t>
        <a:bodyPr/>
        <a:lstStyle/>
        <a:p>
          <a:endParaRPr lang="en-US"/>
        </a:p>
      </dgm:t>
    </dgm:pt>
    <dgm:pt modelId="{4EF289DF-20E1-40EA-99A8-E3E8F6FA07C4}" type="sibTrans" cxnId="{9E89F0FB-428B-4015-85F3-50B4C2A18FE5}">
      <dgm:prSet custT="1"/>
      <dgm:spPr/>
      <dgm:t>
        <a:bodyPr/>
        <a:lstStyle/>
        <a:p>
          <a:endParaRPr lang="en-US" sz="700"/>
        </a:p>
      </dgm:t>
    </dgm:pt>
    <dgm:pt modelId="{CE7F622C-AC53-400E-AA0F-00B19DA64BFB}">
      <dgm:prSet custT="1"/>
      <dgm:spPr/>
      <dgm:t>
        <a:bodyPr/>
        <a:lstStyle/>
        <a:p>
          <a:r>
            <a:rPr lang="en-US" sz="2000"/>
            <a:t>Adaptability (e.g. to different regions)</a:t>
          </a:r>
        </a:p>
      </dgm:t>
    </dgm:pt>
    <dgm:pt modelId="{C273A753-0160-483E-A21C-19180CCC5A7F}" type="parTrans" cxnId="{4C6D6748-7548-4BC2-8D0B-9AB5E6BABD8F}">
      <dgm:prSet/>
      <dgm:spPr/>
      <dgm:t>
        <a:bodyPr/>
        <a:lstStyle/>
        <a:p>
          <a:endParaRPr lang="en-US"/>
        </a:p>
      </dgm:t>
    </dgm:pt>
    <dgm:pt modelId="{871F91CF-F5FF-4F44-A472-67A6D66DE6A5}" type="sibTrans" cxnId="{4C6D6748-7548-4BC2-8D0B-9AB5E6BABD8F}">
      <dgm:prSet custT="1"/>
      <dgm:spPr/>
      <dgm:t>
        <a:bodyPr/>
        <a:lstStyle/>
        <a:p>
          <a:endParaRPr lang="en-US" sz="700"/>
        </a:p>
      </dgm:t>
    </dgm:pt>
    <dgm:pt modelId="{40F6628C-7979-4B60-AC57-E047C4BC53DC}">
      <dgm:prSet custT="1"/>
      <dgm:spPr/>
      <dgm:t>
        <a:bodyPr/>
        <a:lstStyle/>
        <a:p>
          <a:r>
            <a:rPr lang="en-US" sz="2000"/>
            <a:t>Watch children grow</a:t>
          </a:r>
        </a:p>
      </dgm:t>
    </dgm:pt>
    <dgm:pt modelId="{B4B8C1B7-116A-4799-ADDD-4D0E068A0258}" type="parTrans" cxnId="{04C6DAF1-0076-4C8C-AB1C-AD5DB544AB23}">
      <dgm:prSet/>
      <dgm:spPr/>
      <dgm:t>
        <a:bodyPr/>
        <a:lstStyle/>
        <a:p>
          <a:endParaRPr lang="en-US"/>
        </a:p>
      </dgm:t>
    </dgm:pt>
    <dgm:pt modelId="{3F7C6C1B-A716-45DF-A823-9F3A3ED3B4CF}" type="sibTrans" cxnId="{04C6DAF1-0076-4C8C-AB1C-AD5DB544AB23}">
      <dgm:prSet custT="1"/>
      <dgm:spPr/>
      <dgm:t>
        <a:bodyPr/>
        <a:lstStyle/>
        <a:p>
          <a:endParaRPr lang="en-US" sz="700"/>
        </a:p>
      </dgm:t>
    </dgm:pt>
    <dgm:pt modelId="{889B85D6-8854-477B-921A-90525F95E8F7}">
      <dgm:prSet custT="1"/>
      <dgm:spPr/>
      <dgm:t>
        <a:bodyPr/>
        <a:lstStyle/>
        <a:p>
          <a:r>
            <a:rPr lang="en-US" sz="2000"/>
            <a:t>Always allow students to participate</a:t>
          </a:r>
        </a:p>
      </dgm:t>
    </dgm:pt>
    <dgm:pt modelId="{9D10C6B0-6AD7-47C6-875D-F3978B2B82D7}" type="parTrans" cxnId="{A7BF0380-C2B3-4160-AB0D-36E7E1FBFCDB}">
      <dgm:prSet/>
      <dgm:spPr/>
      <dgm:t>
        <a:bodyPr/>
        <a:lstStyle/>
        <a:p>
          <a:endParaRPr lang="en-US"/>
        </a:p>
      </dgm:t>
    </dgm:pt>
    <dgm:pt modelId="{9DA9E2DB-4575-4980-8797-E6AD7E3FE0EA}" type="sibTrans" cxnId="{A7BF0380-C2B3-4160-AB0D-36E7E1FBFCDB}">
      <dgm:prSet custT="1"/>
      <dgm:spPr/>
      <dgm:t>
        <a:bodyPr/>
        <a:lstStyle/>
        <a:p>
          <a:endParaRPr lang="en-US" sz="700"/>
        </a:p>
      </dgm:t>
    </dgm:pt>
    <dgm:pt modelId="{F1702CE7-EECA-4430-B607-210E8B82432B}">
      <dgm:prSet custT="1"/>
      <dgm:spPr/>
      <dgm:t>
        <a:bodyPr/>
        <a:lstStyle/>
        <a:p>
          <a:r>
            <a:rPr lang="en-US" sz="2000"/>
            <a:t>Honesty</a:t>
          </a:r>
        </a:p>
      </dgm:t>
    </dgm:pt>
    <dgm:pt modelId="{41772717-D01B-436C-AEA7-4037421C4C70}" type="parTrans" cxnId="{4FD43FF5-C888-4F94-B976-F27B88B324F1}">
      <dgm:prSet/>
      <dgm:spPr/>
      <dgm:t>
        <a:bodyPr/>
        <a:lstStyle/>
        <a:p>
          <a:endParaRPr lang="en-US"/>
        </a:p>
      </dgm:t>
    </dgm:pt>
    <dgm:pt modelId="{896F81E0-7569-410F-96DA-99AB06937F3C}" type="sibTrans" cxnId="{4FD43FF5-C888-4F94-B976-F27B88B324F1}">
      <dgm:prSet custT="1"/>
      <dgm:spPr/>
      <dgm:t>
        <a:bodyPr/>
        <a:lstStyle/>
        <a:p>
          <a:endParaRPr lang="en-US" sz="700"/>
        </a:p>
      </dgm:t>
    </dgm:pt>
    <dgm:pt modelId="{E6931AB1-99E4-40CB-BE92-EF0CA1AE9569}">
      <dgm:prSet custT="1"/>
      <dgm:spPr/>
      <dgm:t>
        <a:bodyPr/>
        <a:lstStyle/>
        <a:p>
          <a:r>
            <a:rPr lang="en-US" sz="2000"/>
            <a:t>Intellect</a:t>
          </a:r>
        </a:p>
      </dgm:t>
    </dgm:pt>
    <dgm:pt modelId="{E03E998D-4F67-4B76-97DC-4890BAE226A5}" type="parTrans" cxnId="{359CD47E-990D-4815-B514-AE0CC4557EC3}">
      <dgm:prSet/>
      <dgm:spPr/>
      <dgm:t>
        <a:bodyPr/>
        <a:lstStyle/>
        <a:p>
          <a:endParaRPr lang="en-US"/>
        </a:p>
      </dgm:t>
    </dgm:pt>
    <dgm:pt modelId="{1E8E44DF-83C6-42B3-BA3A-56EBF51229EC}" type="sibTrans" cxnId="{359CD47E-990D-4815-B514-AE0CC4557EC3}">
      <dgm:prSet custT="1"/>
      <dgm:spPr/>
      <dgm:t>
        <a:bodyPr/>
        <a:lstStyle/>
        <a:p>
          <a:endParaRPr lang="en-US" sz="700"/>
        </a:p>
      </dgm:t>
    </dgm:pt>
    <dgm:pt modelId="{9B07F947-7268-409F-A099-CAA3AA9938D6}">
      <dgm:prSet custT="1"/>
      <dgm:spPr/>
      <dgm:t>
        <a:bodyPr/>
        <a:lstStyle/>
        <a:p>
          <a:r>
            <a:rPr lang="en-US" sz="2000"/>
            <a:t>Endurance</a:t>
          </a:r>
        </a:p>
      </dgm:t>
    </dgm:pt>
    <dgm:pt modelId="{118131AD-61E8-4D27-8535-B8E33A66C4B6}" type="parTrans" cxnId="{CEED6D0C-FF9B-4AE4-A0D6-D76720016D94}">
      <dgm:prSet/>
      <dgm:spPr/>
      <dgm:t>
        <a:bodyPr/>
        <a:lstStyle/>
        <a:p>
          <a:endParaRPr lang="en-US"/>
        </a:p>
      </dgm:t>
    </dgm:pt>
    <dgm:pt modelId="{35B653E2-5EE0-4E54-BE6E-EF11C217DB89}" type="sibTrans" cxnId="{CEED6D0C-FF9B-4AE4-A0D6-D76720016D94}">
      <dgm:prSet custT="1"/>
      <dgm:spPr/>
      <dgm:t>
        <a:bodyPr/>
        <a:lstStyle/>
        <a:p>
          <a:endParaRPr lang="en-US" sz="700"/>
        </a:p>
      </dgm:t>
    </dgm:pt>
    <dgm:pt modelId="{2CFFADDA-3CA2-43E1-838C-6C9BB160CF4E}">
      <dgm:prSet custT="1"/>
      <dgm:spPr/>
      <dgm:t>
        <a:bodyPr/>
        <a:lstStyle/>
        <a:p>
          <a:r>
            <a:rPr lang="en-US" sz="2000" dirty="0"/>
            <a:t>Motivation</a:t>
          </a:r>
        </a:p>
      </dgm:t>
    </dgm:pt>
    <dgm:pt modelId="{C2E5F4B1-2556-4698-8284-9EF350356723}" type="parTrans" cxnId="{A09B508A-06E2-4C5E-83C9-B1FB0D3299AC}">
      <dgm:prSet/>
      <dgm:spPr/>
      <dgm:t>
        <a:bodyPr/>
        <a:lstStyle/>
        <a:p>
          <a:endParaRPr lang="en-US"/>
        </a:p>
      </dgm:t>
    </dgm:pt>
    <dgm:pt modelId="{AD939055-7CB4-4908-8833-9DDA3190AA40}" type="sibTrans" cxnId="{A09B508A-06E2-4C5E-83C9-B1FB0D3299AC}">
      <dgm:prSet custT="1"/>
      <dgm:spPr/>
      <dgm:t>
        <a:bodyPr/>
        <a:lstStyle/>
        <a:p>
          <a:endParaRPr lang="en-US" sz="700"/>
        </a:p>
      </dgm:t>
    </dgm:pt>
    <dgm:pt modelId="{6A7F3E1F-C20F-4DFB-A7C5-FBF0550F147E}">
      <dgm:prSet custT="1"/>
      <dgm:spPr/>
      <dgm:t>
        <a:bodyPr/>
        <a:lstStyle/>
        <a:p>
          <a:r>
            <a:rPr lang="en-US" sz="2000"/>
            <a:t>Always learning</a:t>
          </a:r>
        </a:p>
      </dgm:t>
    </dgm:pt>
    <dgm:pt modelId="{26EE13CF-5832-4F14-A20B-5C695E8FCB94}" type="parTrans" cxnId="{A8BCD413-F0C7-42C1-A52D-23490DFFC595}">
      <dgm:prSet/>
      <dgm:spPr/>
      <dgm:t>
        <a:bodyPr/>
        <a:lstStyle/>
        <a:p>
          <a:endParaRPr lang="en-US"/>
        </a:p>
      </dgm:t>
    </dgm:pt>
    <dgm:pt modelId="{8BACE1E3-93FF-48AC-8FCB-247F2A99039A}" type="sibTrans" cxnId="{A8BCD413-F0C7-42C1-A52D-23490DFFC595}">
      <dgm:prSet custT="1"/>
      <dgm:spPr/>
      <dgm:t>
        <a:bodyPr/>
        <a:lstStyle/>
        <a:p>
          <a:endParaRPr lang="en-US" sz="700"/>
        </a:p>
      </dgm:t>
    </dgm:pt>
    <dgm:pt modelId="{89E22C2C-8492-4839-B5AA-0EEFF4ED4CF4}">
      <dgm:prSet custT="1"/>
      <dgm:spPr/>
      <dgm:t>
        <a:bodyPr/>
        <a:lstStyle/>
        <a:p>
          <a:r>
            <a:rPr lang="en-US" sz="2000"/>
            <a:t>Consider all pupils equally</a:t>
          </a:r>
        </a:p>
      </dgm:t>
    </dgm:pt>
    <dgm:pt modelId="{295E2FD6-0DCF-4BA2-8027-B9539CBA9FE9}" type="parTrans" cxnId="{890ED674-810A-44F1-9D03-B44DF6CF8F06}">
      <dgm:prSet/>
      <dgm:spPr/>
      <dgm:t>
        <a:bodyPr/>
        <a:lstStyle/>
        <a:p>
          <a:endParaRPr lang="en-US"/>
        </a:p>
      </dgm:t>
    </dgm:pt>
    <dgm:pt modelId="{0E737AF0-208F-4FAF-86F1-F838E0F14351}" type="sibTrans" cxnId="{890ED674-810A-44F1-9D03-B44DF6CF8F06}">
      <dgm:prSet custT="1"/>
      <dgm:spPr/>
      <dgm:t>
        <a:bodyPr/>
        <a:lstStyle/>
        <a:p>
          <a:endParaRPr lang="en-US" sz="700"/>
        </a:p>
      </dgm:t>
    </dgm:pt>
    <dgm:pt modelId="{B77E6FBA-4802-4851-A950-9D5922C0C8F3}">
      <dgm:prSet custT="1"/>
      <dgm:spPr/>
      <dgm:t>
        <a:bodyPr/>
        <a:lstStyle/>
        <a:p>
          <a:r>
            <a:rPr lang="en-US" sz="2000" dirty="0"/>
            <a:t>Good conduct – e.g. respect rules, turn up on time</a:t>
          </a:r>
        </a:p>
      </dgm:t>
    </dgm:pt>
    <dgm:pt modelId="{CCE0BDDD-D942-42F6-977F-275766AE0838}" type="parTrans" cxnId="{FC7B02A7-274D-4719-8B06-1DEF487ED787}">
      <dgm:prSet/>
      <dgm:spPr/>
      <dgm:t>
        <a:bodyPr/>
        <a:lstStyle/>
        <a:p>
          <a:endParaRPr lang="en-US"/>
        </a:p>
      </dgm:t>
    </dgm:pt>
    <dgm:pt modelId="{F1AFD305-234B-46E1-A3D3-F6330EE88ED5}" type="sibTrans" cxnId="{FC7B02A7-274D-4719-8B06-1DEF487ED787}">
      <dgm:prSet custT="1"/>
      <dgm:spPr/>
      <dgm:t>
        <a:bodyPr/>
        <a:lstStyle/>
        <a:p>
          <a:endParaRPr lang="en-US" sz="700"/>
        </a:p>
      </dgm:t>
    </dgm:pt>
    <dgm:pt modelId="{180B4D64-87FC-4E17-9D87-107A762A979B}">
      <dgm:prSet custT="1"/>
      <dgm:spPr/>
      <dgm:t>
        <a:bodyPr/>
        <a:lstStyle/>
        <a:p>
          <a:r>
            <a:rPr lang="en-US" sz="2000"/>
            <a:t>Prepare lesson plans and schemes of work</a:t>
          </a:r>
        </a:p>
      </dgm:t>
    </dgm:pt>
    <dgm:pt modelId="{642AF7CF-AB72-4F20-904E-FC7F5BFFDCD6}" type="parTrans" cxnId="{A8FF1E71-D376-42C1-B50A-4EBF60C370BF}">
      <dgm:prSet/>
      <dgm:spPr/>
      <dgm:t>
        <a:bodyPr/>
        <a:lstStyle/>
        <a:p>
          <a:endParaRPr lang="en-US"/>
        </a:p>
      </dgm:t>
    </dgm:pt>
    <dgm:pt modelId="{4B646692-ABB2-4E87-912C-AFAD6A4C94CD}" type="sibTrans" cxnId="{A8FF1E71-D376-42C1-B50A-4EBF60C370BF}">
      <dgm:prSet/>
      <dgm:spPr/>
      <dgm:t>
        <a:bodyPr/>
        <a:lstStyle/>
        <a:p>
          <a:endParaRPr lang="en-US"/>
        </a:p>
      </dgm:t>
    </dgm:pt>
    <dgm:pt modelId="{903D8162-78FA-8B40-9DD7-4BB1FC70227E}" type="pres">
      <dgm:prSet presAssocID="{A0F869B5-3423-4D57-8481-9030D38ECEC6}" presName="Name0" presStyleCnt="0">
        <dgm:presLayoutVars>
          <dgm:dir/>
          <dgm:resizeHandles val="exact"/>
        </dgm:presLayoutVars>
      </dgm:prSet>
      <dgm:spPr/>
    </dgm:pt>
    <dgm:pt modelId="{5A0918C7-2A2E-6741-83E2-44E58694C0F1}" type="pres">
      <dgm:prSet presAssocID="{5A8EFE2B-2EF2-4CC1-B395-E0F8296F8476}" presName="node" presStyleLbl="node1" presStyleIdx="0" presStyleCnt="16" custScaleX="208967" custScaleY="229610">
        <dgm:presLayoutVars>
          <dgm:bulletEnabled val="1"/>
        </dgm:presLayoutVars>
      </dgm:prSet>
      <dgm:spPr/>
    </dgm:pt>
    <dgm:pt modelId="{92B57C88-C53B-5D47-9B3A-3FDB6DDF5920}" type="pres">
      <dgm:prSet presAssocID="{827FDBDD-DD44-4285-9443-C4D4F1F4EDA4}" presName="sibTrans" presStyleLbl="sibTrans1D1" presStyleIdx="0" presStyleCnt="15" custSzY="109932" custScaleX="100577"/>
      <dgm:spPr/>
    </dgm:pt>
    <dgm:pt modelId="{74FCA338-1F23-6940-8143-FF32E8798CD9}" type="pres">
      <dgm:prSet presAssocID="{827FDBDD-DD44-4285-9443-C4D4F1F4EDA4}" presName="connectorText" presStyleLbl="sibTrans1D1" presStyleIdx="0" presStyleCnt="15"/>
      <dgm:spPr/>
    </dgm:pt>
    <dgm:pt modelId="{8277D2D2-30E5-A049-8AC1-A56D59028E94}" type="pres">
      <dgm:prSet presAssocID="{C6DEDEB4-CC7E-4269-9F46-7DF519FB35E7}" presName="node" presStyleLbl="node1" presStyleIdx="1" presStyleCnt="16" custScaleX="208967" custScaleY="229610">
        <dgm:presLayoutVars>
          <dgm:bulletEnabled val="1"/>
        </dgm:presLayoutVars>
      </dgm:prSet>
      <dgm:spPr/>
    </dgm:pt>
    <dgm:pt modelId="{D0722BF2-BDAF-8742-8E7F-9D0A1931AC8B}" type="pres">
      <dgm:prSet presAssocID="{B9E3D9D4-EFF8-40B0-A280-2CC19F341CFC}" presName="sibTrans" presStyleLbl="sibTrans1D1" presStyleIdx="1" presStyleCnt="15" custSzY="109932" custScaleX="100577"/>
      <dgm:spPr/>
    </dgm:pt>
    <dgm:pt modelId="{4FAA062E-3058-0B40-8D42-2A400EC686DC}" type="pres">
      <dgm:prSet presAssocID="{B9E3D9D4-EFF8-40B0-A280-2CC19F341CFC}" presName="connectorText" presStyleLbl="sibTrans1D1" presStyleIdx="1" presStyleCnt="15"/>
      <dgm:spPr/>
    </dgm:pt>
    <dgm:pt modelId="{89DEE221-0709-E649-80DF-F999E113B26B}" type="pres">
      <dgm:prSet presAssocID="{0032B68E-37F4-4DB7-BDD6-C14656E5A697}" presName="node" presStyleLbl="node1" presStyleIdx="2" presStyleCnt="16" custScaleX="208967" custScaleY="229610">
        <dgm:presLayoutVars>
          <dgm:bulletEnabled val="1"/>
        </dgm:presLayoutVars>
      </dgm:prSet>
      <dgm:spPr/>
    </dgm:pt>
    <dgm:pt modelId="{D8F60028-22DA-6747-8683-63EF96D0BB97}" type="pres">
      <dgm:prSet presAssocID="{D5888149-C793-45C7-8217-5F425BF089AA}" presName="sibTrans" presStyleLbl="sibTrans1D1" presStyleIdx="2" presStyleCnt="15" custSzY="109932" custScaleX="100577"/>
      <dgm:spPr/>
    </dgm:pt>
    <dgm:pt modelId="{5EF80110-9780-154A-9A15-E1791AED2A94}" type="pres">
      <dgm:prSet presAssocID="{D5888149-C793-45C7-8217-5F425BF089AA}" presName="connectorText" presStyleLbl="sibTrans1D1" presStyleIdx="2" presStyleCnt="15"/>
      <dgm:spPr/>
    </dgm:pt>
    <dgm:pt modelId="{090F0C05-1358-9140-B61F-509437005566}" type="pres">
      <dgm:prSet presAssocID="{E3B6CD0C-2D72-430E-BEB4-EB88AAEAC94F}" presName="node" presStyleLbl="node1" presStyleIdx="3" presStyleCnt="16" custScaleX="208967" custScaleY="229610">
        <dgm:presLayoutVars>
          <dgm:bulletEnabled val="1"/>
        </dgm:presLayoutVars>
      </dgm:prSet>
      <dgm:spPr/>
    </dgm:pt>
    <dgm:pt modelId="{C5E205BA-65EB-9B41-9E2D-57C2C211A393}" type="pres">
      <dgm:prSet presAssocID="{9068656D-3A50-409D-B12A-20883629D685}" presName="sibTrans" presStyleLbl="sibTrans1D1" presStyleIdx="3" presStyleCnt="15" custSzY="109932" custScaleX="100577"/>
      <dgm:spPr/>
    </dgm:pt>
    <dgm:pt modelId="{15FAB681-C531-4F4B-8BC1-4CFAD0B8FDDB}" type="pres">
      <dgm:prSet presAssocID="{9068656D-3A50-409D-B12A-20883629D685}" presName="connectorText" presStyleLbl="sibTrans1D1" presStyleIdx="3" presStyleCnt="15"/>
      <dgm:spPr/>
    </dgm:pt>
    <dgm:pt modelId="{32040952-3BC3-8B47-BEAA-32295532DE43}" type="pres">
      <dgm:prSet presAssocID="{603B3D34-6BB6-4196-9FB1-4828B3A46423}" presName="node" presStyleLbl="node1" presStyleIdx="4" presStyleCnt="16" custScaleX="208967" custScaleY="229610">
        <dgm:presLayoutVars>
          <dgm:bulletEnabled val="1"/>
        </dgm:presLayoutVars>
      </dgm:prSet>
      <dgm:spPr/>
    </dgm:pt>
    <dgm:pt modelId="{909B9C2A-785E-EB45-992A-3ABF0F3DDD19}" type="pres">
      <dgm:prSet presAssocID="{4EF289DF-20E1-40EA-99A8-E3E8F6FA07C4}" presName="sibTrans" presStyleLbl="sibTrans1D1" presStyleIdx="4" presStyleCnt="15" custSzY="109932" custScaleX="100577"/>
      <dgm:spPr/>
    </dgm:pt>
    <dgm:pt modelId="{A2FF1F9F-AE6C-2342-BBED-CC70D79EC15D}" type="pres">
      <dgm:prSet presAssocID="{4EF289DF-20E1-40EA-99A8-E3E8F6FA07C4}" presName="connectorText" presStyleLbl="sibTrans1D1" presStyleIdx="4" presStyleCnt="15"/>
      <dgm:spPr/>
    </dgm:pt>
    <dgm:pt modelId="{16ADC4D3-C5D7-A140-84F7-9198E24CA616}" type="pres">
      <dgm:prSet presAssocID="{CE7F622C-AC53-400E-AA0F-00B19DA64BFB}" presName="node" presStyleLbl="node1" presStyleIdx="5" presStyleCnt="16" custScaleX="208967" custScaleY="229610">
        <dgm:presLayoutVars>
          <dgm:bulletEnabled val="1"/>
        </dgm:presLayoutVars>
      </dgm:prSet>
      <dgm:spPr/>
    </dgm:pt>
    <dgm:pt modelId="{C0A15F63-3091-504F-BAB0-9BCC9CB298DD}" type="pres">
      <dgm:prSet presAssocID="{871F91CF-F5FF-4F44-A472-67A6D66DE6A5}" presName="sibTrans" presStyleLbl="sibTrans1D1" presStyleIdx="5" presStyleCnt="15" custSzY="418620" custScaleX="2000000"/>
      <dgm:spPr/>
    </dgm:pt>
    <dgm:pt modelId="{42382EC7-BDE6-3D48-85F3-0ED146B5FB5E}" type="pres">
      <dgm:prSet presAssocID="{871F91CF-F5FF-4F44-A472-67A6D66DE6A5}" presName="connectorText" presStyleLbl="sibTrans1D1" presStyleIdx="5" presStyleCnt="15"/>
      <dgm:spPr/>
    </dgm:pt>
    <dgm:pt modelId="{7ADD63EE-A3C3-8A4C-B85A-3E05CFB19C86}" type="pres">
      <dgm:prSet presAssocID="{40F6628C-7979-4B60-AC57-E047C4BC53DC}" presName="node" presStyleLbl="node1" presStyleIdx="6" presStyleCnt="16" custScaleX="208967" custScaleY="229610">
        <dgm:presLayoutVars>
          <dgm:bulletEnabled val="1"/>
        </dgm:presLayoutVars>
      </dgm:prSet>
      <dgm:spPr/>
    </dgm:pt>
    <dgm:pt modelId="{11240AB2-38CA-8548-9EF6-736E17C6F092}" type="pres">
      <dgm:prSet presAssocID="{3F7C6C1B-A716-45DF-A823-9F3A3ED3B4CF}" presName="sibTrans" presStyleLbl="sibTrans1D1" presStyleIdx="6" presStyleCnt="15" custSzY="109932" custScaleX="100577"/>
      <dgm:spPr/>
    </dgm:pt>
    <dgm:pt modelId="{EE6A9FA9-754F-5141-96D2-C0FA9C6D83B3}" type="pres">
      <dgm:prSet presAssocID="{3F7C6C1B-A716-45DF-A823-9F3A3ED3B4CF}" presName="connectorText" presStyleLbl="sibTrans1D1" presStyleIdx="6" presStyleCnt="15"/>
      <dgm:spPr/>
    </dgm:pt>
    <dgm:pt modelId="{D6561536-0A3B-0F47-9761-0718B3BF80BF}" type="pres">
      <dgm:prSet presAssocID="{889B85D6-8854-477B-921A-90525F95E8F7}" presName="node" presStyleLbl="node1" presStyleIdx="7" presStyleCnt="16" custScaleX="208967" custScaleY="229610">
        <dgm:presLayoutVars>
          <dgm:bulletEnabled val="1"/>
        </dgm:presLayoutVars>
      </dgm:prSet>
      <dgm:spPr/>
    </dgm:pt>
    <dgm:pt modelId="{30C47938-9D46-9440-8924-C6DE5D734AC1}" type="pres">
      <dgm:prSet presAssocID="{9DA9E2DB-4575-4980-8797-E6AD7E3FE0EA}" presName="sibTrans" presStyleLbl="sibTrans1D1" presStyleIdx="7" presStyleCnt="15" custSzY="109932" custScaleX="100577"/>
      <dgm:spPr/>
    </dgm:pt>
    <dgm:pt modelId="{1C5B48E6-D53F-E140-9B0C-1951A0F767D6}" type="pres">
      <dgm:prSet presAssocID="{9DA9E2DB-4575-4980-8797-E6AD7E3FE0EA}" presName="connectorText" presStyleLbl="sibTrans1D1" presStyleIdx="7" presStyleCnt="15"/>
      <dgm:spPr/>
    </dgm:pt>
    <dgm:pt modelId="{E5FF7AC6-32A9-7547-A207-BE759A5A0C90}" type="pres">
      <dgm:prSet presAssocID="{F1702CE7-EECA-4430-B607-210E8B82432B}" presName="node" presStyleLbl="node1" presStyleIdx="8" presStyleCnt="16" custScaleX="208967" custScaleY="229610">
        <dgm:presLayoutVars>
          <dgm:bulletEnabled val="1"/>
        </dgm:presLayoutVars>
      </dgm:prSet>
      <dgm:spPr/>
    </dgm:pt>
    <dgm:pt modelId="{8CBC5FDC-29AD-034C-94BF-9969FF0776BB}" type="pres">
      <dgm:prSet presAssocID="{896F81E0-7569-410F-96DA-99AB06937F3C}" presName="sibTrans" presStyleLbl="sibTrans1D1" presStyleIdx="8" presStyleCnt="15" custSzY="109932" custScaleX="100577"/>
      <dgm:spPr/>
    </dgm:pt>
    <dgm:pt modelId="{FE1C9BBD-C351-8A45-8572-A257F676A883}" type="pres">
      <dgm:prSet presAssocID="{896F81E0-7569-410F-96DA-99AB06937F3C}" presName="connectorText" presStyleLbl="sibTrans1D1" presStyleIdx="8" presStyleCnt="15"/>
      <dgm:spPr/>
    </dgm:pt>
    <dgm:pt modelId="{C29C5C6D-82D8-7446-AE88-B53125F0FBA1}" type="pres">
      <dgm:prSet presAssocID="{E6931AB1-99E4-40CB-BE92-EF0CA1AE9569}" presName="node" presStyleLbl="node1" presStyleIdx="9" presStyleCnt="16" custScaleX="208967" custScaleY="229610">
        <dgm:presLayoutVars>
          <dgm:bulletEnabled val="1"/>
        </dgm:presLayoutVars>
      </dgm:prSet>
      <dgm:spPr/>
    </dgm:pt>
    <dgm:pt modelId="{E1C3D621-5AB8-254A-8D11-6BF829166517}" type="pres">
      <dgm:prSet presAssocID="{1E8E44DF-83C6-42B3-BA3A-56EBF51229EC}" presName="sibTrans" presStyleLbl="sibTrans1D1" presStyleIdx="9" presStyleCnt="15" custSzY="109932" custScaleX="100577"/>
      <dgm:spPr/>
    </dgm:pt>
    <dgm:pt modelId="{D42648DA-ABDE-794A-B929-6B5E48FD8AE1}" type="pres">
      <dgm:prSet presAssocID="{1E8E44DF-83C6-42B3-BA3A-56EBF51229EC}" presName="connectorText" presStyleLbl="sibTrans1D1" presStyleIdx="9" presStyleCnt="15"/>
      <dgm:spPr/>
    </dgm:pt>
    <dgm:pt modelId="{3EE12FA4-115D-364D-95B8-457EB5787AC8}" type="pres">
      <dgm:prSet presAssocID="{9B07F947-7268-409F-A099-CAA3AA9938D6}" presName="node" presStyleLbl="node1" presStyleIdx="10" presStyleCnt="16" custScaleX="208967" custScaleY="229610">
        <dgm:presLayoutVars>
          <dgm:bulletEnabled val="1"/>
        </dgm:presLayoutVars>
      </dgm:prSet>
      <dgm:spPr/>
    </dgm:pt>
    <dgm:pt modelId="{AA713F86-1DDB-5F48-A517-7D2FA4DB5354}" type="pres">
      <dgm:prSet presAssocID="{35B653E2-5EE0-4E54-BE6E-EF11C217DB89}" presName="sibTrans" presStyleLbl="sibTrans1D1" presStyleIdx="10" presStyleCnt="15" custSzY="109932" custScaleX="100577"/>
      <dgm:spPr/>
    </dgm:pt>
    <dgm:pt modelId="{5BAC5F3A-4970-DA4D-B73E-9982AB24CB05}" type="pres">
      <dgm:prSet presAssocID="{35B653E2-5EE0-4E54-BE6E-EF11C217DB89}" presName="connectorText" presStyleLbl="sibTrans1D1" presStyleIdx="10" presStyleCnt="15"/>
      <dgm:spPr/>
    </dgm:pt>
    <dgm:pt modelId="{9BD9C32C-9957-EF40-B67B-04C5712023F8}" type="pres">
      <dgm:prSet presAssocID="{2CFFADDA-3CA2-43E1-838C-6C9BB160CF4E}" presName="node" presStyleLbl="node1" presStyleIdx="11" presStyleCnt="16" custScaleX="208967" custScaleY="229610">
        <dgm:presLayoutVars>
          <dgm:bulletEnabled val="1"/>
        </dgm:presLayoutVars>
      </dgm:prSet>
      <dgm:spPr/>
    </dgm:pt>
    <dgm:pt modelId="{32E85FCA-E6FC-BA47-B75B-4894ECF32891}" type="pres">
      <dgm:prSet presAssocID="{AD939055-7CB4-4908-8833-9DDA3190AA40}" presName="sibTrans" presStyleLbl="sibTrans1D1" presStyleIdx="11" presStyleCnt="15" custSzY="418620" custScaleX="2000000"/>
      <dgm:spPr/>
    </dgm:pt>
    <dgm:pt modelId="{0B7FFD59-84AB-2143-9EF8-0B77982503EA}" type="pres">
      <dgm:prSet presAssocID="{AD939055-7CB4-4908-8833-9DDA3190AA40}" presName="connectorText" presStyleLbl="sibTrans1D1" presStyleIdx="11" presStyleCnt="15"/>
      <dgm:spPr/>
    </dgm:pt>
    <dgm:pt modelId="{81575F8D-DB71-9E47-BF11-749995F983AD}" type="pres">
      <dgm:prSet presAssocID="{6A7F3E1F-C20F-4DFB-A7C5-FBF0550F147E}" presName="node" presStyleLbl="node1" presStyleIdx="12" presStyleCnt="16" custScaleX="208967" custScaleY="229610">
        <dgm:presLayoutVars>
          <dgm:bulletEnabled val="1"/>
        </dgm:presLayoutVars>
      </dgm:prSet>
      <dgm:spPr/>
    </dgm:pt>
    <dgm:pt modelId="{54E17513-AB9B-C140-9483-DFDE610F9CE5}" type="pres">
      <dgm:prSet presAssocID="{8BACE1E3-93FF-48AC-8FCB-247F2A99039A}" presName="sibTrans" presStyleLbl="sibTrans1D1" presStyleIdx="12" presStyleCnt="15" custSzY="109932" custScaleX="100577"/>
      <dgm:spPr/>
    </dgm:pt>
    <dgm:pt modelId="{911170BC-FE1E-3E44-83BE-870CC9755EE0}" type="pres">
      <dgm:prSet presAssocID="{8BACE1E3-93FF-48AC-8FCB-247F2A99039A}" presName="connectorText" presStyleLbl="sibTrans1D1" presStyleIdx="12" presStyleCnt="15"/>
      <dgm:spPr/>
    </dgm:pt>
    <dgm:pt modelId="{54BAB275-6EB0-C04D-BE5A-73BB8B5D9DB7}" type="pres">
      <dgm:prSet presAssocID="{89E22C2C-8492-4839-B5AA-0EEFF4ED4CF4}" presName="node" presStyleLbl="node1" presStyleIdx="13" presStyleCnt="16" custScaleX="208967" custScaleY="229610">
        <dgm:presLayoutVars>
          <dgm:bulletEnabled val="1"/>
        </dgm:presLayoutVars>
      </dgm:prSet>
      <dgm:spPr/>
    </dgm:pt>
    <dgm:pt modelId="{044296F2-2F1B-5B4F-947C-F7D376123174}" type="pres">
      <dgm:prSet presAssocID="{0E737AF0-208F-4FAF-86F1-F838E0F14351}" presName="sibTrans" presStyleLbl="sibTrans1D1" presStyleIdx="13" presStyleCnt="15" custSzY="109932" custScaleX="100577"/>
      <dgm:spPr/>
    </dgm:pt>
    <dgm:pt modelId="{11E33728-3E48-4B44-B441-9E9A0E36D713}" type="pres">
      <dgm:prSet presAssocID="{0E737AF0-208F-4FAF-86F1-F838E0F14351}" presName="connectorText" presStyleLbl="sibTrans1D1" presStyleIdx="13" presStyleCnt="15"/>
      <dgm:spPr/>
    </dgm:pt>
    <dgm:pt modelId="{DF4FC486-85C6-474A-A784-9559F3B644FF}" type="pres">
      <dgm:prSet presAssocID="{B77E6FBA-4802-4851-A950-9D5922C0C8F3}" presName="node" presStyleLbl="node1" presStyleIdx="14" presStyleCnt="16" custScaleX="208967" custScaleY="229610">
        <dgm:presLayoutVars>
          <dgm:bulletEnabled val="1"/>
        </dgm:presLayoutVars>
      </dgm:prSet>
      <dgm:spPr/>
    </dgm:pt>
    <dgm:pt modelId="{87620486-48A7-C043-96C8-1D957A6CF8F5}" type="pres">
      <dgm:prSet presAssocID="{F1AFD305-234B-46E1-A3D3-F6330EE88ED5}" presName="sibTrans" presStyleLbl="sibTrans1D1" presStyleIdx="14" presStyleCnt="15" custSzY="109932" custScaleX="100577"/>
      <dgm:spPr/>
    </dgm:pt>
    <dgm:pt modelId="{60A48074-2E81-A340-878E-76EA350D21BA}" type="pres">
      <dgm:prSet presAssocID="{F1AFD305-234B-46E1-A3D3-F6330EE88ED5}" presName="connectorText" presStyleLbl="sibTrans1D1" presStyleIdx="14" presStyleCnt="15"/>
      <dgm:spPr/>
    </dgm:pt>
    <dgm:pt modelId="{69863382-1685-244D-B1F2-33513BB0BC3C}" type="pres">
      <dgm:prSet presAssocID="{180B4D64-87FC-4E17-9D87-107A762A979B}" presName="node" presStyleLbl="node1" presStyleIdx="15" presStyleCnt="16" custScaleX="208967" custScaleY="229610">
        <dgm:presLayoutVars>
          <dgm:bulletEnabled val="1"/>
        </dgm:presLayoutVars>
      </dgm:prSet>
      <dgm:spPr/>
    </dgm:pt>
  </dgm:ptLst>
  <dgm:cxnLst>
    <dgm:cxn modelId="{2DEF0702-15A8-4441-9489-A790FD377929}" type="presOf" srcId="{896F81E0-7569-410F-96DA-99AB06937F3C}" destId="{FE1C9BBD-C351-8A45-8572-A257F676A883}" srcOrd="1" destOrd="0" presId="urn:microsoft.com/office/officeart/2016/7/layout/RepeatingBendingProcessNew"/>
    <dgm:cxn modelId="{0BAC330A-54DC-1B4C-A1A4-E94A45EB512F}" type="presOf" srcId="{9068656D-3A50-409D-B12A-20883629D685}" destId="{C5E205BA-65EB-9B41-9E2D-57C2C211A393}" srcOrd="0" destOrd="0" presId="urn:microsoft.com/office/officeart/2016/7/layout/RepeatingBendingProcessNew"/>
    <dgm:cxn modelId="{CEED6D0C-FF9B-4AE4-A0D6-D76720016D94}" srcId="{A0F869B5-3423-4D57-8481-9030D38ECEC6}" destId="{9B07F947-7268-409F-A099-CAA3AA9938D6}" srcOrd="10" destOrd="0" parTransId="{118131AD-61E8-4D27-8535-B8E33A66C4B6}" sibTransId="{35B653E2-5EE0-4E54-BE6E-EF11C217DB89}"/>
    <dgm:cxn modelId="{B8D88B0C-3AC5-7645-ACE5-57702540D049}" type="presOf" srcId="{871F91CF-F5FF-4F44-A472-67A6D66DE6A5}" destId="{C0A15F63-3091-504F-BAB0-9BCC9CB298DD}" srcOrd="0" destOrd="0" presId="urn:microsoft.com/office/officeart/2016/7/layout/RepeatingBendingProcessNew"/>
    <dgm:cxn modelId="{2C67630F-5F0C-D447-A9E8-FD03F7B695A6}" type="presOf" srcId="{180B4D64-87FC-4E17-9D87-107A762A979B}" destId="{69863382-1685-244D-B1F2-33513BB0BC3C}" srcOrd="0" destOrd="0" presId="urn:microsoft.com/office/officeart/2016/7/layout/RepeatingBendingProcessNew"/>
    <dgm:cxn modelId="{7230670F-E390-4EB7-91BD-D9E647DB80DF}" srcId="{A0F869B5-3423-4D57-8481-9030D38ECEC6}" destId="{C6DEDEB4-CC7E-4269-9F46-7DF519FB35E7}" srcOrd="1" destOrd="0" parTransId="{08EAD081-AE74-483F-AB65-FC925125514B}" sibTransId="{B9E3D9D4-EFF8-40B0-A280-2CC19F341CFC}"/>
    <dgm:cxn modelId="{80F22D12-9BA8-F040-9B05-FAB44C189700}" type="presOf" srcId="{F1AFD305-234B-46E1-A3D3-F6330EE88ED5}" destId="{60A48074-2E81-A340-878E-76EA350D21BA}" srcOrd="1" destOrd="0" presId="urn:microsoft.com/office/officeart/2016/7/layout/RepeatingBendingProcessNew"/>
    <dgm:cxn modelId="{5E6DAC12-90C1-2D41-B769-FE73E5509F4D}" type="presOf" srcId="{4EF289DF-20E1-40EA-99A8-E3E8F6FA07C4}" destId="{A2FF1F9F-AE6C-2342-BBED-CC70D79EC15D}" srcOrd="1" destOrd="0" presId="urn:microsoft.com/office/officeart/2016/7/layout/RepeatingBendingProcessNew"/>
    <dgm:cxn modelId="{A8BCD413-F0C7-42C1-A52D-23490DFFC595}" srcId="{A0F869B5-3423-4D57-8481-9030D38ECEC6}" destId="{6A7F3E1F-C20F-4DFB-A7C5-FBF0550F147E}" srcOrd="12" destOrd="0" parTransId="{26EE13CF-5832-4F14-A20B-5C695E8FCB94}" sibTransId="{8BACE1E3-93FF-48AC-8FCB-247F2A99039A}"/>
    <dgm:cxn modelId="{117EEA21-5121-4155-B01E-EF6595D19B47}" srcId="{A0F869B5-3423-4D57-8481-9030D38ECEC6}" destId="{E3B6CD0C-2D72-430E-BEB4-EB88AAEAC94F}" srcOrd="3" destOrd="0" parTransId="{D95021A5-5E8A-439C-8178-8A19797E5207}" sibTransId="{9068656D-3A50-409D-B12A-20883629D685}"/>
    <dgm:cxn modelId="{5B5EE727-C66B-D54D-923E-8C66C4733892}" type="presOf" srcId="{5A8EFE2B-2EF2-4CC1-B395-E0F8296F8476}" destId="{5A0918C7-2A2E-6741-83E2-44E58694C0F1}" srcOrd="0" destOrd="0" presId="urn:microsoft.com/office/officeart/2016/7/layout/RepeatingBendingProcessNew"/>
    <dgm:cxn modelId="{1D902728-5D67-3241-9F13-6030255AFAE5}" type="presOf" srcId="{2CFFADDA-3CA2-43E1-838C-6C9BB160CF4E}" destId="{9BD9C32C-9957-EF40-B67B-04C5712023F8}" srcOrd="0" destOrd="0" presId="urn:microsoft.com/office/officeart/2016/7/layout/RepeatingBendingProcessNew"/>
    <dgm:cxn modelId="{B5F57528-37BC-074B-87D1-F4770280E268}" type="presOf" srcId="{3F7C6C1B-A716-45DF-A823-9F3A3ED3B4CF}" destId="{EE6A9FA9-754F-5141-96D2-C0FA9C6D83B3}" srcOrd="1" destOrd="0" presId="urn:microsoft.com/office/officeart/2016/7/layout/RepeatingBendingProcessNew"/>
    <dgm:cxn modelId="{9BDD4232-8905-7A4F-8382-E893B0C5B629}" type="presOf" srcId="{8BACE1E3-93FF-48AC-8FCB-247F2A99039A}" destId="{911170BC-FE1E-3E44-83BE-870CC9755EE0}" srcOrd="1" destOrd="0" presId="urn:microsoft.com/office/officeart/2016/7/layout/RepeatingBendingProcessNew"/>
    <dgm:cxn modelId="{267C3134-ED6F-854D-BBD0-C469DD9EFAC7}" type="presOf" srcId="{9B07F947-7268-409F-A099-CAA3AA9938D6}" destId="{3EE12FA4-115D-364D-95B8-457EB5787AC8}" srcOrd="0" destOrd="0" presId="urn:microsoft.com/office/officeart/2016/7/layout/RepeatingBendingProcessNew"/>
    <dgm:cxn modelId="{DD958C3A-799B-0142-BB4D-C49E2739D510}" type="presOf" srcId="{89E22C2C-8492-4839-B5AA-0EEFF4ED4CF4}" destId="{54BAB275-6EB0-C04D-BE5A-73BB8B5D9DB7}" srcOrd="0" destOrd="0" presId="urn:microsoft.com/office/officeart/2016/7/layout/RepeatingBendingProcessNew"/>
    <dgm:cxn modelId="{B1C20C3D-4BFA-7642-A497-ED54586B9B93}" type="presOf" srcId="{AD939055-7CB4-4908-8833-9DDA3190AA40}" destId="{32E85FCA-E6FC-BA47-B75B-4894ECF32891}" srcOrd="0" destOrd="0" presId="urn:microsoft.com/office/officeart/2016/7/layout/RepeatingBendingProcessNew"/>
    <dgm:cxn modelId="{E3A21B3D-5167-954D-AB89-5D1BC8EF09B8}" type="presOf" srcId="{F1AFD305-234B-46E1-A3D3-F6330EE88ED5}" destId="{87620486-48A7-C043-96C8-1D957A6CF8F5}" srcOrd="0" destOrd="0" presId="urn:microsoft.com/office/officeart/2016/7/layout/RepeatingBendingProcessNew"/>
    <dgm:cxn modelId="{2574CD3D-F43C-8647-B0CB-5480D7E37CEE}" type="presOf" srcId="{0E737AF0-208F-4FAF-86F1-F838E0F14351}" destId="{044296F2-2F1B-5B4F-947C-F7D376123174}" srcOrd="0" destOrd="0" presId="urn:microsoft.com/office/officeart/2016/7/layout/RepeatingBendingProcessNew"/>
    <dgm:cxn modelId="{3EE24D5E-4DB0-5848-8CA1-C1F67FF0B373}" type="presOf" srcId="{8BACE1E3-93FF-48AC-8FCB-247F2A99039A}" destId="{54E17513-AB9B-C140-9483-DFDE610F9CE5}" srcOrd="0" destOrd="0" presId="urn:microsoft.com/office/officeart/2016/7/layout/RepeatingBendingProcessNew"/>
    <dgm:cxn modelId="{5A16D061-729F-C54B-BBF3-3BD74A2260D3}" type="presOf" srcId="{0E737AF0-208F-4FAF-86F1-F838E0F14351}" destId="{11E33728-3E48-4B44-B441-9E9A0E36D713}" srcOrd="1" destOrd="0" presId="urn:microsoft.com/office/officeart/2016/7/layout/RepeatingBendingProcessNew"/>
    <dgm:cxn modelId="{83DB4E62-B6A5-0240-B87A-3CB1C684EAF6}" type="presOf" srcId="{B77E6FBA-4802-4851-A950-9D5922C0C8F3}" destId="{DF4FC486-85C6-474A-A784-9559F3B644FF}" srcOrd="0" destOrd="0" presId="urn:microsoft.com/office/officeart/2016/7/layout/RepeatingBendingProcessNew"/>
    <dgm:cxn modelId="{F8DEA763-A03A-924B-834B-D122E5524888}" type="presOf" srcId="{1E8E44DF-83C6-42B3-BA3A-56EBF51229EC}" destId="{E1C3D621-5AB8-254A-8D11-6BF829166517}" srcOrd="0" destOrd="0" presId="urn:microsoft.com/office/officeart/2016/7/layout/RepeatingBendingProcessNew"/>
    <dgm:cxn modelId="{4C6D6748-7548-4BC2-8D0B-9AB5E6BABD8F}" srcId="{A0F869B5-3423-4D57-8481-9030D38ECEC6}" destId="{CE7F622C-AC53-400E-AA0F-00B19DA64BFB}" srcOrd="5" destOrd="0" parTransId="{C273A753-0160-483E-A21C-19180CCC5A7F}" sibTransId="{871F91CF-F5FF-4F44-A472-67A6D66DE6A5}"/>
    <dgm:cxn modelId="{E9036D49-EC61-FF42-9B27-4101E6AD326B}" type="presOf" srcId="{0032B68E-37F4-4DB7-BDD6-C14656E5A697}" destId="{89DEE221-0709-E649-80DF-F999E113B26B}" srcOrd="0" destOrd="0" presId="urn:microsoft.com/office/officeart/2016/7/layout/RepeatingBendingProcessNew"/>
    <dgm:cxn modelId="{B814434C-5891-A64F-B403-BDCFA1B7C29A}" type="presOf" srcId="{C6DEDEB4-CC7E-4269-9F46-7DF519FB35E7}" destId="{8277D2D2-30E5-A049-8AC1-A56D59028E94}" srcOrd="0" destOrd="0" presId="urn:microsoft.com/office/officeart/2016/7/layout/RepeatingBendingProcessNew"/>
    <dgm:cxn modelId="{03525370-1FB6-774F-AFB2-34FB114F5C91}" type="presOf" srcId="{40F6628C-7979-4B60-AC57-E047C4BC53DC}" destId="{7ADD63EE-A3C3-8A4C-B85A-3E05CFB19C86}" srcOrd="0" destOrd="0" presId="urn:microsoft.com/office/officeart/2016/7/layout/RepeatingBendingProcessNew"/>
    <dgm:cxn modelId="{A8FF1E71-D376-42C1-B50A-4EBF60C370BF}" srcId="{A0F869B5-3423-4D57-8481-9030D38ECEC6}" destId="{180B4D64-87FC-4E17-9D87-107A762A979B}" srcOrd="15" destOrd="0" parTransId="{642AF7CF-AB72-4F20-904E-FC7F5BFFDCD6}" sibTransId="{4B646692-ABB2-4E87-912C-AFAD6A4C94CD}"/>
    <dgm:cxn modelId="{890ED674-810A-44F1-9D03-B44DF6CF8F06}" srcId="{A0F869B5-3423-4D57-8481-9030D38ECEC6}" destId="{89E22C2C-8492-4839-B5AA-0EEFF4ED4CF4}" srcOrd="13" destOrd="0" parTransId="{295E2FD6-0DCF-4BA2-8027-B9539CBA9FE9}" sibTransId="{0E737AF0-208F-4FAF-86F1-F838E0F14351}"/>
    <dgm:cxn modelId="{A1FE4675-06B1-4EB7-ABB3-B7B3C9F70DFA}" srcId="{A0F869B5-3423-4D57-8481-9030D38ECEC6}" destId="{0032B68E-37F4-4DB7-BDD6-C14656E5A697}" srcOrd="2" destOrd="0" parTransId="{9DF57D91-5ECD-4EFA-A7A3-5CD931535B2B}" sibTransId="{D5888149-C793-45C7-8217-5F425BF089AA}"/>
    <dgm:cxn modelId="{010C9D56-E38F-474A-A077-36759133C113}" type="presOf" srcId="{A0F869B5-3423-4D57-8481-9030D38ECEC6}" destId="{903D8162-78FA-8B40-9DD7-4BB1FC70227E}" srcOrd="0" destOrd="0" presId="urn:microsoft.com/office/officeart/2016/7/layout/RepeatingBendingProcessNew"/>
    <dgm:cxn modelId="{ECF83D7A-2FAB-2A4E-9F69-D0B12050C12E}" type="presOf" srcId="{871F91CF-F5FF-4F44-A472-67A6D66DE6A5}" destId="{42382EC7-BDE6-3D48-85F3-0ED146B5FB5E}" srcOrd="1" destOrd="0" presId="urn:microsoft.com/office/officeart/2016/7/layout/RepeatingBendingProcessNew"/>
    <dgm:cxn modelId="{4425F37B-2C62-0A4B-9887-DA8AF5D91ED4}" type="presOf" srcId="{AD939055-7CB4-4908-8833-9DDA3190AA40}" destId="{0B7FFD59-84AB-2143-9EF8-0B77982503EA}" srcOrd="1" destOrd="0" presId="urn:microsoft.com/office/officeart/2016/7/layout/RepeatingBendingProcessNew"/>
    <dgm:cxn modelId="{359CD47E-990D-4815-B514-AE0CC4557EC3}" srcId="{A0F869B5-3423-4D57-8481-9030D38ECEC6}" destId="{E6931AB1-99E4-40CB-BE92-EF0CA1AE9569}" srcOrd="9" destOrd="0" parTransId="{E03E998D-4F67-4B76-97DC-4890BAE226A5}" sibTransId="{1E8E44DF-83C6-42B3-BA3A-56EBF51229EC}"/>
    <dgm:cxn modelId="{A7BF0380-C2B3-4160-AB0D-36E7E1FBFCDB}" srcId="{A0F869B5-3423-4D57-8481-9030D38ECEC6}" destId="{889B85D6-8854-477B-921A-90525F95E8F7}" srcOrd="7" destOrd="0" parTransId="{9D10C6B0-6AD7-47C6-875D-F3978B2B82D7}" sibTransId="{9DA9E2DB-4575-4980-8797-E6AD7E3FE0EA}"/>
    <dgm:cxn modelId="{1C4E2B8A-89C6-B240-BABA-C9473CCD871B}" type="presOf" srcId="{E6931AB1-99E4-40CB-BE92-EF0CA1AE9569}" destId="{C29C5C6D-82D8-7446-AE88-B53125F0FBA1}" srcOrd="0" destOrd="0" presId="urn:microsoft.com/office/officeart/2016/7/layout/RepeatingBendingProcessNew"/>
    <dgm:cxn modelId="{A09B508A-06E2-4C5E-83C9-B1FB0D3299AC}" srcId="{A0F869B5-3423-4D57-8481-9030D38ECEC6}" destId="{2CFFADDA-3CA2-43E1-838C-6C9BB160CF4E}" srcOrd="11" destOrd="0" parTransId="{C2E5F4B1-2556-4698-8284-9EF350356723}" sibTransId="{AD939055-7CB4-4908-8833-9DDA3190AA40}"/>
    <dgm:cxn modelId="{5D21518A-4265-0C4C-BAA6-D1E7952ABE87}" type="presOf" srcId="{B9E3D9D4-EFF8-40B0-A280-2CC19F341CFC}" destId="{4FAA062E-3058-0B40-8D42-2A400EC686DC}" srcOrd="1" destOrd="0" presId="urn:microsoft.com/office/officeart/2016/7/layout/RepeatingBendingProcessNew"/>
    <dgm:cxn modelId="{3366ED9A-9954-5744-AC89-26470B0558FC}" type="presOf" srcId="{35B653E2-5EE0-4E54-BE6E-EF11C217DB89}" destId="{5BAC5F3A-4970-DA4D-B73E-9982AB24CB05}" srcOrd="1" destOrd="0" presId="urn:microsoft.com/office/officeart/2016/7/layout/RepeatingBendingProcessNew"/>
    <dgm:cxn modelId="{7C3481A1-9AD8-404A-A539-D51D9DC93CAE}" type="presOf" srcId="{9068656D-3A50-409D-B12A-20883629D685}" destId="{15FAB681-C531-4F4B-8BC1-4CFAD0B8FDDB}" srcOrd="1" destOrd="0" presId="urn:microsoft.com/office/officeart/2016/7/layout/RepeatingBendingProcessNew"/>
    <dgm:cxn modelId="{EBBC4BA2-846A-E841-8D58-7085FBC0E912}" type="presOf" srcId="{9DA9E2DB-4575-4980-8797-E6AD7E3FE0EA}" destId="{30C47938-9D46-9440-8924-C6DE5D734AC1}" srcOrd="0" destOrd="0" presId="urn:microsoft.com/office/officeart/2016/7/layout/RepeatingBendingProcessNew"/>
    <dgm:cxn modelId="{6355BDA2-4C7C-8A47-864E-5B7BC6C379D2}" type="presOf" srcId="{1E8E44DF-83C6-42B3-BA3A-56EBF51229EC}" destId="{D42648DA-ABDE-794A-B929-6B5E48FD8AE1}" srcOrd="1" destOrd="0" presId="urn:microsoft.com/office/officeart/2016/7/layout/RepeatingBendingProcessNew"/>
    <dgm:cxn modelId="{BD256DA5-7D8E-6745-9C75-5EE9F8ABD61E}" type="presOf" srcId="{B9E3D9D4-EFF8-40B0-A280-2CC19F341CFC}" destId="{D0722BF2-BDAF-8742-8E7F-9D0A1931AC8B}" srcOrd="0" destOrd="0" presId="urn:microsoft.com/office/officeart/2016/7/layout/RepeatingBendingProcessNew"/>
    <dgm:cxn modelId="{FC7B02A7-274D-4719-8B06-1DEF487ED787}" srcId="{A0F869B5-3423-4D57-8481-9030D38ECEC6}" destId="{B77E6FBA-4802-4851-A950-9D5922C0C8F3}" srcOrd="14" destOrd="0" parTransId="{CCE0BDDD-D942-42F6-977F-275766AE0838}" sibTransId="{F1AFD305-234B-46E1-A3D3-F6330EE88ED5}"/>
    <dgm:cxn modelId="{76CECCAE-9C4E-487C-BF54-069471E84ED0}" srcId="{A0F869B5-3423-4D57-8481-9030D38ECEC6}" destId="{5A8EFE2B-2EF2-4CC1-B395-E0F8296F8476}" srcOrd="0" destOrd="0" parTransId="{55054E1E-BD7D-4C89-94C1-857746A30448}" sibTransId="{827FDBDD-DD44-4285-9443-C4D4F1F4EDA4}"/>
    <dgm:cxn modelId="{A52DF4B3-4B3E-8F4C-8219-5FAF328894B7}" type="presOf" srcId="{827FDBDD-DD44-4285-9443-C4D4F1F4EDA4}" destId="{74FCA338-1F23-6940-8143-FF32E8798CD9}" srcOrd="1" destOrd="0" presId="urn:microsoft.com/office/officeart/2016/7/layout/RepeatingBendingProcessNew"/>
    <dgm:cxn modelId="{5852A4B6-8949-6646-9996-2E333F9DC9E5}" type="presOf" srcId="{E3B6CD0C-2D72-430E-BEB4-EB88AAEAC94F}" destId="{090F0C05-1358-9140-B61F-509437005566}" srcOrd="0" destOrd="0" presId="urn:microsoft.com/office/officeart/2016/7/layout/RepeatingBendingProcessNew"/>
    <dgm:cxn modelId="{82BC75B9-EBD5-5B43-89B4-53FA8C30E21B}" type="presOf" srcId="{3F7C6C1B-A716-45DF-A823-9F3A3ED3B4CF}" destId="{11240AB2-38CA-8548-9EF6-736E17C6F092}" srcOrd="0" destOrd="0" presId="urn:microsoft.com/office/officeart/2016/7/layout/RepeatingBendingProcessNew"/>
    <dgm:cxn modelId="{5E6365BA-B13E-6E41-BAC5-80F8BC95B82C}" type="presOf" srcId="{9DA9E2DB-4575-4980-8797-E6AD7E3FE0EA}" destId="{1C5B48E6-D53F-E140-9B0C-1951A0F767D6}" srcOrd="1" destOrd="0" presId="urn:microsoft.com/office/officeart/2016/7/layout/RepeatingBendingProcessNew"/>
    <dgm:cxn modelId="{8A1986BD-7DC2-6E46-B7EB-9FF2F5E1EE8E}" type="presOf" srcId="{896F81E0-7569-410F-96DA-99AB06937F3C}" destId="{8CBC5FDC-29AD-034C-94BF-9969FF0776BB}" srcOrd="0" destOrd="0" presId="urn:microsoft.com/office/officeart/2016/7/layout/RepeatingBendingProcessNew"/>
    <dgm:cxn modelId="{2DB2E4BE-6E64-3B43-99C6-573B4C3AC912}" type="presOf" srcId="{827FDBDD-DD44-4285-9443-C4D4F1F4EDA4}" destId="{92B57C88-C53B-5D47-9B3A-3FDB6DDF5920}" srcOrd="0" destOrd="0" presId="urn:microsoft.com/office/officeart/2016/7/layout/RepeatingBendingProcessNew"/>
    <dgm:cxn modelId="{B7F00BC4-D5AF-474D-9C55-952C55238B07}" type="presOf" srcId="{6A7F3E1F-C20F-4DFB-A7C5-FBF0550F147E}" destId="{81575F8D-DB71-9E47-BF11-749995F983AD}" srcOrd="0" destOrd="0" presId="urn:microsoft.com/office/officeart/2016/7/layout/RepeatingBendingProcessNew"/>
    <dgm:cxn modelId="{9BBC89D3-28F1-DB43-9018-AF4AF9C198DA}" type="presOf" srcId="{4EF289DF-20E1-40EA-99A8-E3E8F6FA07C4}" destId="{909B9C2A-785E-EB45-992A-3ABF0F3DDD19}" srcOrd="0" destOrd="0" presId="urn:microsoft.com/office/officeart/2016/7/layout/RepeatingBendingProcessNew"/>
    <dgm:cxn modelId="{90065FE2-8475-9645-9A16-C1E7034A2BEF}" type="presOf" srcId="{889B85D6-8854-477B-921A-90525F95E8F7}" destId="{D6561536-0A3B-0F47-9761-0718B3BF80BF}" srcOrd="0" destOrd="0" presId="urn:microsoft.com/office/officeart/2016/7/layout/RepeatingBendingProcessNew"/>
    <dgm:cxn modelId="{37764EE2-2724-B94C-B914-C9AA3979A7CB}" type="presOf" srcId="{CE7F622C-AC53-400E-AA0F-00B19DA64BFB}" destId="{16ADC4D3-C5D7-A140-84F7-9198E24CA616}" srcOrd="0" destOrd="0" presId="urn:microsoft.com/office/officeart/2016/7/layout/RepeatingBendingProcessNew"/>
    <dgm:cxn modelId="{1F3F2BE5-91B1-E341-B816-6D0380D58347}" type="presOf" srcId="{603B3D34-6BB6-4196-9FB1-4828B3A46423}" destId="{32040952-3BC3-8B47-BEAA-32295532DE43}" srcOrd="0" destOrd="0" presId="urn:microsoft.com/office/officeart/2016/7/layout/RepeatingBendingProcessNew"/>
    <dgm:cxn modelId="{84E7A0E9-EFD0-3C49-AC34-FC7946C3CD31}" type="presOf" srcId="{F1702CE7-EECA-4430-B607-210E8B82432B}" destId="{E5FF7AC6-32A9-7547-A207-BE759A5A0C90}" srcOrd="0" destOrd="0" presId="urn:microsoft.com/office/officeart/2016/7/layout/RepeatingBendingProcessNew"/>
    <dgm:cxn modelId="{18709AEA-1BCD-7741-B5DC-6F01B6A38F99}" type="presOf" srcId="{35B653E2-5EE0-4E54-BE6E-EF11C217DB89}" destId="{AA713F86-1DDB-5F48-A517-7D2FA4DB5354}" srcOrd="0" destOrd="0" presId="urn:microsoft.com/office/officeart/2016/7/layout/RepeatingBendingProcessNew"/>
    <dgm:cxn modelId="{04C6DAF1-0076-4C8C-AB1C-AD5DB544AB23}" srcId="{A0F869B5-3423-4D57-8481-9030D38ECEC6}" destId="{40F6628C-7979-4B60-AC57-E047C4BC53DC}" srcOrd="6" destOrd="0" parTransId="{B4B8C1B7-116A-4799-ADDD-4D0E068A0258}" sibTransId="{3F7C6C1B-A716-45DF-A823-9F3A3ED3B4CF}"/>
    <dgm:cxn modelId="{EE34C6F4-0BEE-A84D-B162-4E7D047239CD}" type="presOf" srcId="{D5888149-C793-45C7-8217-5F425BF089AA}" destId="{D8F60028-22DA-6747-8683-63EF96D0BB97}" srcOrd="0" destOrd="0" presId="urn:microsoft.com/office/officeart/2016/7/layout/RepeatingBendingProcessNew"/>
    <dgm:cxn modelId="{4FD43FF5-C888-4F94-B976-F27B88B324F1}" srcId="{A0F869B5-3423-4D57-8481-9030D38ECEC6}" destId="{F1702CE7-EECA-4430-B607-210E8B82432B}" srcOrd="8" destOrd="0" parTransId="{41772717-D01B-436C-AEA7-4037421C4C70}" sibTransId="{896F81E0-7569-410F-96DA-99AB06937F3C}"/>
    <dgm:cxn modelId="{07FFB8FA-A288-E845-89F7-93FE01615837}" type="presOf" srcId="{D5888149-C793-45C7-8217-5F425BF089AA}" destId="{5EF80110-9780-154A-9A15-E1791AED2A94}" srcOrd="1" destOrd="0" presId="urn:microsoft.com/office/officeart/2016/7/layout/RepeatingBendingProcessNew"/>
    <dgm:cxn modelId="{9E89F0FB-428B-4015-85F3-50B4C2A18FE5}" srcId="{A0F869B5-3423-4D57-8481-9030D38ECEC6}" destId="{603B3D34-6BB6-4196-9FB1-4828B3A46423}" srcOrd="4" destOrd="0" parTransId="{61F78A8A-BA57-4F66-B521-B032481A766E}" sibTransId="{4EF289DF-20E1-40EA-99A8-E3E8F6FA07C4}"/>
    <dgm:cxn modelId="{280FFF0C-01CD-614B-8BFB-627269319E15}" type="presParOf" srcId="{903D8162-78FA-8B40-9DD7-4BB1FC70227E}" destId="{5A0918C7-2A2E-6741-83E2-44E58694C0F1}" srcOrd="0" destOrd="0" presId="urn:microsoft.com/office/officeart/2016/7/layout/RepeatingBendingProcessNew"/>
    <dgm:cxn modelId="{DCC6DC2D-E99D-6045-A34F-C4A633D91A68}" type="presParOf" srcId="{903D8162-78FA-8B40-9DD7-4BB1FC70227E}" destId="{92B57C88-C53B-5D47-9B3A-3FDB6DDF5920}" srcOrd="1" destOrd="0" presId="urn:microsoft.com/office/officeart/2016/7/layout/RepeatingBendingProcessNew"/>
    <dgm:cxn modelId="{11B3FCFE-5816-F34B-86B0-45C4313AD4A8}" type="presParOf" srcId="{92B57C88-C53B-5D47-9B3A-3FDB6DDF5920}" destId="{74FCA338-1F23-6940-8143-FF32E8798CD9}" srcOrd="0" destOrd="0" presId="urn:microsoft.com/office/officeart/2016/7/layout/RepeatingBendingProcessNew"/>
    <dgm:cxn modelId="{E48AE70D-237B-8243-9C19-BFE0A9C650AA}" type="presParOf" srcId="{903D8162-78FA-8B40-9DD7-4BB1FC70227E}" destId="{8277D2D2-30E5-A049-8AC1-A56D59028E94}" srcOrd="2" destOrd="0" presId="urn:microsoft.com/office/officeart/2016/7/layout/RepeatingBendingProcessNew"/>
    <dgm:cxn modelId="{47A7B37E-84DD-2446-9145-B888B51B2614}" type="presParOf" srcId="{903D8162-78FA-8B40-9DD7-4BB1FC70227E}" destId="{D0722BF2-BDAF-8742-8E7F-9D0A1931AC8B}" srcOrd="3" destOrd="0" presId="urn:microsoft.com/office/officeart/2016/7/layout/RepeatingBendingProcessNew"/>
    <dgm:cxn modelId="{7032419E-E8A3-8042-948B-311F0741E9C3}" type="presParOf" srcId="{D0722BF2-BDAF-8742-8E7F-9D0A1931AC8B}" destId="{4FAA062E-3058-0B40-8D42-2A400EC686DC}" srcOrd="0" destOrd="0" presId="urn:microsoft.com/office/officeart/2016/7/layout/RepeatingBendingProcessNew"/>
    <dgm:cxn modelId="{CAA8C9BF-31F4-634F-9DEA-F3766C0E7819}" type="presParOf" srcId="{903D8162-78FA-8B40-9DD7-4BB1FC70227E}" destId="{89DEE221-0709-E649-80DF-F999E113B26B}" srcOrd="4" destOrd="0" presId="urn:microsoft.com/office/officeart/2016/7/layout/RepeatingBendingProcessNew"/>
    <dgm:cxn modelId="{D700C77C-8BB4-114A-A8BC-164C6E903821}" type="presParOf" srcId="{903D8162-78FA-8B40-9DD7-4BB1FC70227E}" destId="{D8F60028-22DA-6747-8683-63EF96D0BB97}" srcOrd="5" destOrd="0" presId="urn:microsoft.com/office/officeart/2016/7/layout/RepeatingBendingProcessNew"/>
    <dgm:cxn modelId="{055F55A2-DDA9-A94D-A81C-1977C050ED0C}" type="presParOf" srcId="{D8F60028-22DA-6747-8683-63EF96D0BB97}" destId="{5EF80110-9780-154A-9A15-E1791AED2A94}" srcOrd="0" destOrd="0" presId="urn:microsoft.com/office/officeart/2016/7/layout/RepeatingBendingProcessNew"/>
    <dgm:cxn modelId="{22C754D7-543E-3B4E-A59B-4CBC80E731E2}" type="presParOf" srcId="{903D8162-78FA-8B40-9DD7-4BB1FC70227E}" destId="{090F0C05-1358-9140-B61F-509437005566}" srcOrd="6" destOrd="0" presId="urn:microsoft.com/office/officeart/2016/7/layout/RepeatingBendingProcessNew"/>
    <dgm:cxn modelId="{4FB42530-AA86-3D4D-ADEE-7DE7B0EF8BC8}" type="presParOf" srcId="{903D8162-78FA-8B40-9DD7-4BB1FC70227E}" destId="{C5E205BA-65EB-9B41-9E2D-57C2C211A393}" srcOrd="7" destOrd="0" presId="urn:microsoft.com/office/officeart/2016/7/layout/RepeatingBendingProcessNew"/>
    <dgm:cxn modelId="{B43EC15D-9609-8345-8345-34058ED9DB1D}" type="presParOf" srcId="{C5E205BA-65EB-9B41-9E2D-57C2C211A393}" destId="{15FAB681-C531-4F4B-8BC1-4CFAD0B8FDDB}" srcOrd="0" destOrd="0" presId="urn:microsoft.com/office/officeart/2016/7/layout/RepeatingBendingProcessNew"/>
    <dgm:cxn modelId="{77C2CA01-6B33-3B43-B9EC-8FFF88DCAFB1}" type="presParOf" srcId="{903D8162-78FA-8B40-9DD7-4BB1FC70227E}" destId="{32040952-3BC3-8B47-BEAA-32295532DE43}" srcOrd="8" destOrd="0" presId="urn:microsoft.com/office/officeart/2016/7/layout/RepeatingBendingProcessNew"/>
    <dgm:cxn modelId="{8B680D3E-339D-0C41-83E8-7D697F9CB56B}" type="presParOf" srcId="{903D8162-78FA-8B40-9DD7-4BB1FC70227E}" destId="{909B9C2A-785E-EB45-992A-3ABF0F3DDD19}" srcOrd="9" destOrd="0" presId="urn:microsoft.com/office/officeart/2016/7/layout/RepeatingBendingProcessNew"/>
    <dgm:cxn modelId="{99F546B7-AB50-4D40-924B-972E5A87CF96}" type="presParOf" srcId="{909B9C2A-785E-EB45-992A-3ABF0F3DDD19}" destId="{A2FF1F9F-AE6C-2342-BBED-CC70D79EC15D}" srcOrd="0" destOrd="0" presId="urn:microsoft.com/office/officeart/2016/7/layout/RepeatingBendingProcessNew"/>
    <dgm:cxn modelId="{66CCE16A-51B3-5544-A8EF-56157584CD2F}" type="presParOf" srcId="{903D8162-78FA-8B40-9DD7-4BB1FC70227E}" destId="{16ADC4D3-C5D7-A140-84F7-9198E24CA616}" srcOrd="10" destOrd="0" presId="urn:microsoft.com/office/officeart/2016/7/layout/RepeatingBendingProcessNew"/>
    <dgm:cxn modelId="{18F0DEB7-90A1-B24A-84B5-BB9AD14BCE71}" type="presParOf" srcId="{903D8162-78FA-8B40-9DD7-4BB1FC70227E}" destId="{C0A15F63-3091-504F-BAB0-9BCC9CB298DD}" srcOrd="11" destOrd="0" presId="urn:microsoft.com/office/officeart/2016/7/layout/RepeatingBendingProcessNew"/>
    <dgm:cxn modelId="{2F302C1A-D990-5144-A19F-A14059BAFEB8}" type="presParOf" srcId="{C0A15F63-3091-504F-BAB0-9BCC9CB298DD}" destId="{42382EC7-BDE6-3D48-85F3-0ED146B5FB5E}" srcOrd="0" destOrd="0" presId="urn:microsoft.com/office/officeart/2016/7/layout/RepeatingBendingProcessNew"/>
    <dgm:cxn modelId="{803C447C-3061-4742-A962-B69FB7278F1C}" type="presParOf" srcId="{903D8162-78FA-8B40-9DD7-4BB1FC70227E}" destId="{7ADD63EE-A3C3-8A4C-B85A-3E05CFB19C86}" srcOrd="12" destOrd="0" presId="urn:microsoft.com/office/officeart/2016/7/layout/RepeatingBendingProcessNew"/>
    <dgm:cxn modelId="{95F6C4D8-69AD-1D4E-BF7A-BC916ABFD969}" type="presParOf" srcId="{903D8162-78FA-8B40-9DD7-4BB1FC70227E}" destId="{11240AB2-38CA-8548-9EF6-736E17C6F092}" srcOrd="13" destOrd="0" presId="urn:microsoft.com/office/officeart/2016/7/layout/RepeatingBendingProcessNew"/>
    <dgm:cxn modelId="{0E45C3F1-BB81-5243-AC04-7A64EDF8D0E8}" type="presParOf" srcId="{11240AB2-38CA-8548-9EF6-736E17C6F092}" destId="{EE6A9FA9-754F-5141-96D2-C0FA9C6D83B3}" srcOrd="0" destOrd="0" presId="urn:microsoft.com/office/officeart/2016/7/layout/RepeatingBendingProcessNew"/>
    <dgm:cxn modelId="{3BE28499-9675-1A46-B0D0-644627B5E3DD}" type="presParOf" srcId="{903D8162-78FA-8B40-9DD7-4BB1FC70227E}" destId="{D6561536-0A3B-0F47-9761-0718B3BF80BF}" srcOrd="14" destOrd="0" presId="urn:microsoft.com/office/officeart/2016/7/layout/RepeatingBendingProcessNew"/>
    <dgm:cxn modelId="{0336CB35-C43C-4145-B6B9-8C0E46718728}" type="presParOf" srcId="{903D8162-78FA-8B40-9DD7-4BB1FC70227E}" destId="{30C47938-9D46-9440-8924-C6DE5D734AC1}" srcOrd="15" destOrd="0" presId="urn:microsoft.com/office/officeart/2016/7/layout/RepeatingBendingProcessNew"/>
    <dgm:cxn modelId="{49E3B221-ECE6-ED4A-9795-C88570E16D40}" type="presParOf" srcId="{30C47938-9D46-9440-8924-C6DE5D734AC1}" destId="{1C5B48E6-D53F-E140-9B0C-1951A0F767D6}" srcOrd="0" destOrd="0" presId="urn:microsoft.com/office/officeart/2016/7/layout/RepeatingBendingProcessNew"/>
    <dgm:cxn modelId="{4E46066D-B4E4-BC40-A375-CAFF7F874B41}" type="presParOf" srcId="{903D8162-78FA-8B40-9DD7-4BB1FC70227E}" destId="{E5FF7AC6-32A9-7547-A207-BE759A5A0C90}" srcOrd="16" destOrd="0" presId="urn:microsoft.com/office/officeart/2016/7/layout/RepeatingBendingProcessNew"/>
    <dgm:cxn modelId="{0482FC8D-D55E-A140-B305-BC6A9A635FE9}" type="presParOf" srcId="{903D8162-78FA-8B40-9DD7-4BB1FC70227E}" destId="{8CBC5FDC-29AD-034C-94BF-9969FF0776BB}" srcOrd="17" destOrd="0" presId="urn:microsoft.com/office/officeart/2016/7/layout/RepeatingBendingProcessNew"/>
    <dgm:cxn modelId="{68F27904-9AB4-684D-BC61-45B776A5D772}" type="presParOf" srcId="{8CBC5FDC-29AD-034C-94BF-9969FF0776BB}" destId="{FE1C9BBD-C351-8A45-8572-A257F676A883}" srcOrd="0" destOrd="0" presId="urn:microsoft.com/office/officeart/2016/7/layout/RepeatingBendingProcessNew"/>
    <dgm:cxn modelId="{17B2ECC5-F4CB-4A45-882A-F35075C04B45}" type="presParOf" srcId="{903D8162-78FA-8B40-9DD7-4BB1FC70227E}" destId="{C29C5C6D-82D8-7446-AE88-B53125F0FBA1}" srcOrd="18" destOrd="0" presId="urn:microsoft.com/office/officeart/2016/7/layout/RepeatingBendingProcessNew"/>
    <dgm:cxn modelId="{73E33D4F-3E05-EA4A-BD6A-B9FDEA8217EE}" type="presParOf" srcId="{903D8162-78FA-8B40-9DD7-4BB1FC70227E}" destId="{E1C3D621-5AB8-254A-8D11-6BF829166517}" srcOrd="19" destOrd="0" presId="urn:microsoft.com/office/officeart/2016/7/layout/RepeatingBendingProcessNew"/>
    <dgm:cxn modelId="{76A1D407-F314-E343-8015-1AA4C1F373AB}" type="presParOf" srcId="{E1C3D621-5AB8-254A-8D11-6BF829166517}" destId="{D42648DA-ABDE-794A-B929-6B5E48FD8AE1}" srcOrd="0" destOrd="0" presId="urn:microsoft.com/office/officeart/2016/7/layout/RepeatingBendingProcessNew"/>
    <dgm:cxn modelId="{E5385114-2C7C-A248-8064-B4DA2E24ACBF}" type="presParOf" srcId="{903D8162-78FA-8B40-9DD7-4BB1FC70227E}" destId="{3EE12FA4-115D-364D-95B8-457EB5787AC8}" srcOrd="20" destOrd="0" presId="urn:microsoft.com/office/officeart/2016/7/layout/RepeatingBendingProcessNew"/>
    <dgm:cxn modelId="{7F6CAF48-403B-C444-97E4-538B94FD552A}" type="presParOf" srcId="{903D8162-78FA-8B40-9DD7-4BB1FC70227E}" destId="{AA713F86-1DDB-5F48-A517-7D2FA4DB5354}" srcOrd="21" destOrd="0" presId="urn:microsoft.com/office/officeart/2016/7/layout/RepeatingBendingProcessNew"/>
    <dgm:cxn modelId="{DF02D929-ADD4-9043-9F15-A56F821FFF2C}" type="presParOf" srcId="{AA713F86-1DDB-5F48-A517-7D2FA4DB5354}" destId="{5BAC5F3A-4970-DA4D-B73E-9982AB24CB05}" srcOrd="0" destOrd="0" presId="urn:microsoft.com/office/officeart/2016/7/layout/RepeatingBendingProcessNew"/>
    <dgm:cxn modelId="{C48360AA-0894-4E45-975C-149C6E83401B}" type="presParOf" srcId="{903D8162-78FA-8B40-9DD7-4BB1FC70227E}" destId="{9BD9C32C-9957-EF40-B67B-04C5712023F8}" srcOrd="22" destOrd="0" presId="urn:microsoft.com/office/officeart/2016/7/layout/RepeatingBendingProcessNew"/>
    <dgm:cxn modelId="{C272C189-94FC-3842-9CC7-C7EDC2AA5F26}" type="presParOf" srcId="{903D8162-78FA-8B40-9DD7-4BB1FC70227E}" destId="{32E85FCA-E6FC-BA47-B75B-4894ECF32891}" srcOrd="23" destOrd="0" presId="urn:microsoft.com/office/officeart/2016/7/layout/RepeatingBendingProcessNew"/>
    <dgm:cxn modelId="{CAB795F2-8E4B-814D-B5CE-6964D55194F1}" type="presParOf" srcId="{32E85FCA-E6FC-BA47-B75B-4894ECF32891}" destId="{0B7FFD59-84AB-2143-9EF8-0B77982503EA}" srcOrd="0" destOrd="0" presId="urn:microsoft.com/office/officeart/2016/7/layout/RepeatingBendingProcessNew"/>
    <dgm:cxn modelId="{49F2E72C-CE3A-5343-B73E-0689F91D63E0}" type="presParOf" srcId="{903D8162-78FA-8B40-9DD7-4BB1FC70227E}" destId="{81575F8D-DB71-9E47-BF11-749995F983AD}" srcOrd="24" destOrd="0" presId="urn:microsoft.com/office/officeart/2016/7/layout/RepeatingBendingProcessNew"/>
    <dgm:cxn modelId="{F9FB320A-31A5-6543-A14B-C759D360C196}" type="presParOf" srcId="{903D8162-78FA-8B40-9DD7-4BB1FC70227E}" destId="{54E17513-AB9B-C140-9483-DFDE610F9CE5}" srcOrd="25" destOrd="0" presId="urn:microsoft.com/office/officeart/2016/7/layout/RepeatingBendingProcessNew"/>
    <dgm:cxn modelId="{B0610B8D-78C3-6C4D-8A2D-DDB67ED3FE8C}" type="presParOf" srcId="{54E17513-AB9B-C140-9483-DFDE610F9CE5}" destId="{911170BC-FE1E-3E44-83BE-870CC9755EE0}" srcOrd="0" destOrd="0" presId="urn:microsoft.com/office/officeart/2016/7/layout/RepeatingBendingProcessNew"/>
    <dgm:cxn modelId="{4D1DDBAA-ADAB-2245-9055-126B35ABB82C}" type="presParOf" srcId="{903D8162-78FA-8B40-9DD7-4BB1FC70227E}" destId="{54BAB275-6EB0-C04D-BE5A-73BB8B5D9DB7}" srcOrd="26" destOrd="0" presId="urn:microsoft.com/office/officeart/2016/7/layout/RepeatingBendingProcessNew"/>
    <dgm:cxn modelId="{62BED063-6785-634C-BBE7-CE838A99840D}" type="presParOf" srcId="{903D8162-78FA-8B40-9DD7-4BB1FC70227E}" destId="{044296F2-2F1B-5B4F-947C-F7D376123174}" srcOrd="27" destOrd="0" presId="urn:microsoft.com/office/officeart/2016/7/layout/RepeatingBendingProcessNew"/>
    <dgm:cxn modelId="{0E99EC97-ED6A-AF4E-93DC-1BE383A4A4D6}" type="presParOf" srcId="{044296F2-2F1B-5B4F-947C-F7D376123174}" destId="{11E33728-3E48-4B44-B441-9E9A0E36D713}" srcOrd="0" destOrd="0" presId="urn:microsoft.com/office/officeart/2016/7/layout/RepeatingBendingProcessNew"/>
    <dgm:cxn modelId="{A9670EF1-45BF-2547-BCE4-C9A4143DE79C}" type="presParOf" srcId="{903D8162-78FA-8B40-9DD7-4BB1FC70227E}" destId="{DF4FC486-85C6-474A-A784-9559F3B644FF}" srcOrd="28" destOrd="0" presId="urn:microsoft.com/office/officeart/2016/7/layout/RepeatingBendingProcessNew"/>
    <dgm:cxn modelId="{6082AE07-F0C1-A14E-8068-D73B8AD2D6C2}" type="presParOf" srcId="{903D8162-78FA-8B40-9DD7-4BB1FC70227E}" destId="{87620486-48A7-C043-96C8-1D957A6CF8F5}" srcOrd="29" destOrd="0" presId="urn:microsoft.com/office/officeart/2016/7/layout/RepeatingBendingProcessNew"/>
    <dgm:cxn modelId="{A098208C-BCC4-9243-AB85-994B1A0067FA}" type="presParOf" srcId="{87620486-48A7-C043-96C8-1D957A6CF8F5}" destId="{60A48074-2E81-A340-878E-76EA350D21BA}" srcOrd="0" destOrd="0" presId="urn:microsoft.com/office/officeart/2016/7/layout/RepeatingBendingProcessNew"/>
    <dgm:cxn modelId="{971E452C-8050-2D4C-9355-CDA0BD6DD40C}" type="presParOf" srcId="{903D8162-78FA-8B40-9DD7-4BB1FC70227E}" destId="{69863382-1685-244D-B1F2-33513BB0BC3C}" srcOrd="3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29108A-BF24-4D57-8AEB-29E48F88C200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9726A30-8C6B-4F36-8210-041634C89D24}">
      <dgm:prSet custT="1"/>
      <dgm:spPr/>
      <dgm:t>
        <a:bodyPr/>
        <a:lstStyle/>
        <a:p>
          <a:r>
            <a:rPr lang="en-US" sz="2400" b="1"/>
            <a:t>Gaining knowledge</a:t>
          </a:r>
          <a:endParaRPr lang="en-US" sz="2400"/>
        </a:p>
      </dgm:t>
    </dgm:pt>
    <dgm:pt modelId="{08243440-F10D-4E12-81BD-786C50E86B61}" type="parTrans" cxnId="{B4B50C7A-5655-4EDF-B59C-993C27F7D7E6}">
      <dgm:prSet/>
      <dgm:spPr/>
      <dgm:t>
        <a:bodyPr/>
        <a:lstStyle/>
        <a:p>
          <a:endParaRPr lang="en-US"/>
        </a:p>
      </dgm:t>
    </dgm:pt>
    <dgm:pt modelId="{DC09622C-521B-485B-8575-37165705DD38}" type="sibTrans" cxnId="{B4B50C7A-5655-4EDF-B59C-993C27F7D7E6}">
      <dgm:prSet/>
      <dgm:spPr/>
      <dgm:t>
        <a:bodyPr/>
        <a:lstStyle/>
        <a:p>
          <a:endParaRPr lang="en-US"/>
        </a:p>
      </dgm:t>
    </dgm:pt>
    <dgm:pt modelId="{B4EFB573-1B1D-49F7-A7A6-390580512EAD}">
      <dgm:prSet custT="1"/>
      <dgm:spPr/>
      <dgm:t>
        <a:bodyPr/>
        <a:lstStyle/>
        <a:p>
          <a:r>
            <a:rPr lang="en-US" sz="2000"/>
            <a:t>‘when teaching you are not just teaching one person - ‘dividing your mind into the nation’</a:t>
          </a:r>
          <a:endParaRPr lang="en-US" sz="2000" dirty="0"/>
        </a:p>
      </dgm:t>
    </dgm:pt>
    <dgm:pt modelId="{C035C760-A461-4214-9037-3A4A6435F177}" type="parTrans" cxnId="{5D323CA1-503F-4449-86BA-7CAF76463843}">
      <dgm:prSet/>
      <dgm:spPr/>
      <dgm:t>
        <a:bodyPr/>
        <a:lstStyle/>
        <a:p>
          <a:endParaRPr lang="en-US"/>
        </a:p>
      </dgm:t>
    </dgm:pt>
    <dgm:pt modelId="{1AC52786-A41D-4C37-9321-451A35F5514B}" type="sibTrans" cxnId="{5D323CA1-503F-4449-86BA-7CAF76463843}">
      <dgm:prSet/>
      <dgm:spPr/>
      <dgm:t>
        <a:bodyPr/>
        <a:lstStyle/>
        <a:p>
          <a:endParaRPr lang="en-US"/>
        </a:p>
      </dgm:t>
    </dgm:pt>
    <dgm:pt modelId="{798BC7DD-ED47-4DDF-A4AB-2305710662E5}">
      <dgm:prSet custT="1"/>
      <dgm:spPr/>
      <dgm:t>
        <a:bodyPr/>
        <a:lstStyle/>
        <a:p>
          <a:r>
            <a:rPr lang="en-US" sz="2400"/>
            <a:t>Prestige / social standing</a:t>
          </a:r>
        </a:p>
      </dgm:t>
    </dgm:pt>
    <dgm:pt modelId="{B73962B7-004F-4E1B-9AD7-E57F59623AC3}" type="parTrans" cxnId="{C84DBD54-3295-4698-A522-0963AEF7175E}">
      <dgm:prSet/>
      <dgm:spPr/>
      <dgm:t>
        <a:bodyPr/>
        <a:lstStyle/>
        <a:p>
          <a:endParaRPr lang="en-US"/>
        </a:p>
      </dgm:t>
    </dgm:pt>
    <dgm:pt modelId="{2EB21ACB-5555-470A-A680-A97AB0DDB1C4}" type="sibTrans" cxnId="{C84DBD54-3295-4698-A522-0963AEF7175E}">
      <dgm:prSet/>
      <dgm:spPr/>
      <dgm:t>
        <a:bodyPr/>
        <a:lstStyle/>
        <a:p>
          <a:endParaRPr lang="en-US"/>
        </a:p>
      </dgm:t>
    </dgm:pt>
    <dgm:pt modelId="{851D0593-98AE-475D-8AB6-7E72D16BAC9D}">
      <dgm:prSet custT="1"/>
      <dgm:spPr/>
      <dgm:t>
        <a:bodyPr/>
        <a:lstStyle/>
        <a:p>
          <a:r>
            <a:rPr lang="en-US" sz="2400"/>
            <a:t>Pupils are friendly &gt; teacher feels good</a:t>
          </a:r>
        </a:p>
      </dgm:t>
    </dgm:pt>
    <dgm:pt modelId="{572C5C84-D8B5-487C-BF36-E477DB27C426}" type="parTrans" cxnId="{AA577BCA-9AB2-4872-A91F-30A802C2751A}">
      <dgm:prSet/>
      <dgm:spPr/>
      <dgm:t>
        <a:bodyPr/>
        <a:lstStyle/>
        <a:p>
          <a:endParaRPr lang="en-US"/>
        </a:p>
      </dgm:t>
    </dgm:pt>
    <dgm:pt modelId="{0FC2314C-3DFC-4F8F-B332-E9F9DD552248}" type="sibTrans" cxnId="{AA577BCA-9AB2-4872-A91F-30A802C2751A}">
      <dgm:prSet/>
      <dgm:spPr/>
      <dgm:t>
        <a:bodyPr/>
        <a:lstStyle/>
        <a:p>
          <a:endParaRPr lang="en-US"/>
        </a:p>
      </dgm:t>
    </dgm:pt>
    <dgm:pt modelId="{60F36F4A-85AB-47F8-A60E-6475A64EA158}">
      <dgm:prSet custT="1"/>
      <dgm:spPr/>
      <dgm:t>
        <a:bodyPr/>
        <a:lstStyle/>
        <a:p>
          <a:r>
            <a:rPr lang="en-US" sz="2400"/>
            <a:t>Listening to students</a:t>
          </a:r>
        </a:p>
      </dgm:t>
    </dgm:pt>
    <dgm:pt modelId="{E5F697B7-19A5-44AA-94A5-0321280F9ABC}" type="parTrans" cxnId="{A33DD13E-B2C3-4190-8024-017DA5CD3E86}">
      <dgm:prSet/>
      <dgm:spPr/>
      <dgm:t>
        <a:bodyPr/>
        <a:lstStyle/>
        <a:p>
          <a:endParaRPr lang="en-US"/>
        </a:p>
      </dgm:t>
    </dgm:pt>
    <dgm:pt modelId="{2E93F2E4-F6E7-46C8-BFE9-6C4646F08627}" type="sibTrans" cxnId="{A33DD13E-B2C3-4190-8024-017DA5CD3E86}">
      <dgm:prSet/>
      <dgm:spPr/>
      <dgm:t>
        <a:bodyPr/>
        <a:lstStyle/>
        <a:p>
          <a:endParaRPr lang="en-US"/>
        </a:p>
      </dgm:t>
    </dgm:pt>
    <dgm:pt modelId="{617A1140-5AEB-4C24-8563-2B5D9003449A}">
      <dgm:prSet custT="1"/>
      <dgm:spPr/>
      <dgm:t>
        <a:bodyPr/>
        <a:lstStyle/>
        <a:p>
          <a:r>
            <a:rPr lang="en-US" sz="2400"/>
            <a:t>‘develop my community’ </a:t>
          </a:r>
        </a:p>
      </dgm:t>
    </dgm:pt>
    <dgm:pt modelId="{E81279E8-3714-4CDD-A997-D544CA03E3F2}" type="parTrans" cxnId="{67B32F11-43D6-46EA-97DF-79D3166D5400}">
      <dgm:prSet/>
      <dgm:spPr/>
      <dgm:t>
        <a:bodyPr/>
        <a:lstStyle/>
        <a:p>
          <a:endParaRPr lang="en-US"/>
        </a:p>
      </dgm:t>
    </dgm:pt>
    <dgm:pt modelId="{E6FF6C95-805B-40ED-B8FB-301ECAE15BC6}" type="sibTrans" cxnId="{67B32F11-43D6-46EA-97DF-79D3166D5400}">
      <dgm:prSet/>
      <dgm:spPr/>
      <dgm:t>
        <a:bodyPr/>
        <a:lstStyle/>
        <a:p>
          <a:endParaRPr lang="en-US"/>
        </a:p>
      </dgm:t>
    </dgm:pt>
    <dgm:pt modelId="{DC6B4767-993A-4D40-9CDC-41FC9EE01F7C}">
      <dgm:prSet custT="1"/>
      <dgm:spPr/>
      <dgm:t>
        <a:bodyPr/>
        <a:lstStyle/>
        <a:p>
          <a:r>
            <a:rPr lang="en-US" sz="2400"/>
            <a:t>Make children feel successful</a:t>
          </a:r>
        </a:p>
      </dgm:t>
    </dgm:pt>
    <dgm:pt modelId="{1E5EB948-432D-41AB-BFE9-29059DBACF65}" type="parTrans" cxnId="{7420EFB7-FDE2-46D5-A4E4-2DAD29791685}">
      <dgm:prSet/>
      <dgm:spPr/>
      <dgm:t>
        <a:bodyPr/>
        <a:lstStyle/>
        <a:p>
          <a:endParaRPr lang="en-US"/>
        </a:p>
      </dgm:t>
    </dgm:pt>
    <dgm:pt modelId="{4D7B7537-1413-4AB5-B07B-429B96C0D795}" type="sibTrans" cxnId="{7420EFB7-FDE2-46D5-A4E4-2DAD29791685}">
      <dgm:prSet/>
      <dgm:spPr/>
      <dgm:t>
        <a:bodyPr/>
        <a:lstStyle/>
        <a:p>
          <a:endParaRPr lang="en-US"/>
        </a:p>
      </dgm:t>
    </dgm:pt>
    <dgm:pt modelId="{FFB34BA5-B19A-4913-95AD-BBD352BCC31F}">
      <dgm:prSet custT="1"/>
      <dgm:spPr/>
      <dgm:t>
        <a:bodyPr/>
        <a:lstStyle/>
        <a:p>
          <a:r>
            <a:rPr lang="en-US" sz="2400"/>
            <a:t>Giving a good education / see students progressing well</a:t>
          </a:r>
          <a:endParaRPr lang="en-US" sz="2400" dirty="0"/>
        </a:p>
      </dgm:t>
    </dgm:pt>
    <dgm:pt modelId="{9A92A347-C52D-4429-86C4-ECD38196A5D8}" type="parTrans" cxnId="{CBB08C87-2B61-409D-965A-02D34D6069C9}">
      <dgm:prSet/>
      <dgm:spPr/>
      <dgm:t>
        <a:bodyPr/>
        <a:lstStyle/>
        <a:p>
          <a:endParaRPr lang="en-US"/>
        </a:p>
      </dgm:t>
    </dgm:pt>
    <dgm:pt modelId="{6DE1E54A-76AC-4582-8B4F-AE1F5C5966C0}" type="sibTrans" cxnId="{CBB08C87-2B61-409D-965A-02D34D6069C9}">
      <dgm:prSet/>
      <dgm:spPr/>
      <dgm:t>
        <a:bodyPr/>
        <a:lstStyle/>
        <a:p>
          <a:endParaRPr lang="en-US"/>
        </a:p>
      </dgm:t>
    </dgm:pt>
    <dgm:pt modelId="{F754538F-5FDE-430B-BE4D-3BBB26D781F0}">
      <dgm:prSet custT="1"/>
      <dgm:spPr/>
      <dgm:t>
        <a:bodyPr/>
        <a:lstStyle/>
        <a:p>
          <a:r>
            <a:rPr lang="en-US" sz="2400"/>
            <a:t>To help improve the nation</a:t>
          </a:r>
        </a:p>
      </dgm:t>
    </dgm:pt>
    <dgm:pt modelId="{A9D1999D-7BE4-4A58-8940-1DCB74942BB9}" type="parTrans" cxnId="{BF79E1E9-72A4-4F6B-8312-E3A019CE0485}">
      <dgm:prSet/>
      <dgm:spPr/>
      <dgm:t>
        <a:bodyPr/>
        <a:lstStyle/>
        <a:p>
          <a:endParaRPr lang="en-US"/>
        </a:p>
      </dgm:t>
    </dgm:pt>
    <dgm:pt modelId="{1360337A-2B13-4D02-AD64-AAB15E58B915}" type="sibTrans" cxnId="{BF79E1E9-72A4-4F6B-8312-E3A019CE0485}">
      <dgm:prSet/>
      <dgm:spPr/>
      <dgm:t>
        <a:bodyPr/>
        <a:lstStyle/>
        <a:p>
          <a:endParaRPr lang="en-US"/>
        </a:p>
      </dgm:t>
    </dgm:pt>
    <dgm:pt modelId="{9A83FEA4-3EF3-4C4B-9EC7-78486BC71C2A}">
      <dgm:prSet custT="1"/>
      <dgm:spPr/>
      <dgm:t>
        <a:bodyPr/>
        <a:lstStyle/>
        <a:p>
          <a:r>
            <a:rPr lang="en-US" sz="2400"/>
            <a:t>To have knowledge – live well in community and society</a:t>
          </a:r>
          <a:endParaRPr lang="en-US" sz="2400" dirty="0"/>
        </a:p>
      </dgm:t>
    </dgm:pt>
    <dgm:pt modelId="{EDD7FAB2-1865-403F-B782-0DD7C5BFC330}" type="parTrans" cxnId="{B6EF97C9-EBEF-4895-A6CD-79265E8D9EFC}">
      <dgm:prSet/>
      <dgm:spPr/>
      <dgm:t>
        <a:bodyPr/>
        <a:lstStyle/>
        <a:p>
          <a:endParaRPr lang="en-US"/>
        </a:p>
      </dgm:t>
    </dgm:pt>
    <dgm:pt modelId="{01159AE6-0E3A-4E3F-886B-3E3FDFD9F7EA}" type="sibTrans" cxnId="{B6EF97C9-EBEF-4895-A6CD-79265E8D9EFC}">
      <dgm:prSet/>
      <dgm:spPr/>
      <dgm:t>
        <a:bodyPr/>
        <a:lstStyle/>
        <a:p>
          <a:endParaRPr lang="en-US"/>
        </a:p>
      </dgm:t>
    </dgm:pt>
    <dgm:pt modelId="{790CCDC6-0814-5B44-8EA8-CB243C6F1A48}" type="pres">
      <dgm:prSet presAssocID="{D829108A-BF24-4D57-8AEB-29E48F88C200}" presName="vert0" presStyleCnt="0">
        <dgm:presLayoutVars>
          <dgm:dir/>
          <dgm:animOne val="branch"/>
          <dgm:animLvl val="lvl"/>
        </dgm:presLayoutVars>
      </dgm:prSet>
      <dgm:spPr/>
    </dgm:pt>
    <dgm:pt modelId="{2A8BF78F-C4A7-0741-AF76-581F14EC781B}" type="pres">
      <dgm:prSet presAssocID="{09726A30-8C6B-4F36-8210-041634C89D24}" presName="thickLine" presStyleLbl="alignNode1" presStyleIdx="0" presStyleCnt="10"/>
      <dgm:spPr/>
    </dgm:pt>
    <dgm:pt modelId="{ADE74520-7E65-514D-AB3C-01D9CFD3FF5E}" type="pres">
      <dgm:prSet presAssocID="{09726A30-8C6B-4F36-8210-041634C89D24}" presName="horz1" presStyleCnt="0"/>
      <dgm:spPr/>
    </dgm:pt>
    <dgm:pt modelId="{19479993-09B7-6042-998E-51D7F84819C6}" type="pres">
      <dgm:prSet presAssocID="{09726A30-8C6B-4F36-8210-041634C89D24}" presName="tx1" presStyleLbl="revTx" presStyleIdx="0" presStyleCnt="10"/>
      <dgm:spPr/>
    </dgm:pt>
    <dgm:pt modelId="{55CDB43F-3B24-BE47-BC52-6D2F4D44FC96}" type="pres">
      <dgm:prSet presAssocID="{09726A30-8C6B-4F36-8210-041634C89D24}" presName="vert1" presStyleCnt="0"/>
      <dgm:spPr/>
    </dgm:pt>
    <dgm:pt modelId="{E656845E-B311-FE42-9D6F-244AFBEEA8E0}" type="pres">
      <dgm:prSet presAssocID="{B4EFB573-1B1D-49F7-A7A6-390580512EAD}" presName="thickLine" presStyleLbl="alignNode1" presStyleIdx="1" presStyleCnt="10"/>
      <dgm:spPr/>
    </dgm:pt>
    <dgm:pt modelId="{127842C2-C429-BB41-9AC5-ABCCCDD7A69C}" type="pres">
      <dgm:prSet presAssocID="{B4EFB573-1B1D-49F7-A7A6-390580512EAD}" presName="horz1" presStyleCnt="0"/>
      <dgm:spPr/>
    </dgm:pt>
    <dgm:pt modelId="{00634B97-612C-854A-B7C1-4309A2F30ED1}" type="pres">
      <dgm:prSet presAssocID="{B4EFB573-1B1D-49F7-A7A6-390580512EAD}" presName="tx1" presStyleLbl="revTx" presStyleIdx="1" presStyleCnt="10"/>
      <dgm:spPr/>
    </dgm:pt>
    <dgm:pt modelId="{74F44893-EB74-2144-8992-7805F06925F4}" type="pres">
      <dgm:prSet presAssocID="{B4EFB573-1B1D-49F7-A7A6-390580512EAD}" presName="vert1" presStyleCnt="0"/>
      <dgm:spPr/>
    </dgm:pt>
    <dgm:pt modelId="{80592640-917F-4E4C-9B98-36F53F3945F9}" type="pres">
      <dgm:prSet presAssocID="{798BC7DD-ED47-4DDF-A4AB-2305710662E5}" presName="thickLine" presStyleLbl="alignNode1" presStyleIdx="2" presStyleCnt="10"/>
      <dgm:spPr/>
    </dgm:pt>
    <dgm:pt modelId="{2CE2F36D-E451-0C42-B68B-5B278B74F89F}" type="pres">
      <dgm:prSet presAssocID="{798BC7DD-ED47-4DDF-A4AB-2305710662E5}" presName="horz1" presStyleCnt="0"/>
      <dgm:spPr/>
    </dgm:pt>
    <dgm:pt modelId="{EFEB50F3-83AC-9047-B831-0349167C656E}" type="pres">
      <dgm:prSet presAssocID="{798BC7DD-ED47-4DDF-A4AB-2305710662E5}" presName="tx1" presStyleLbl="revTx" presStyleIdx="2" presStyleCnt="10"/>
      <dgm:spPr/>
    </dgm:pt>
    <dgm:pt modelId="{32C26130-5366-034B-9A20-BBE0D204FCF5}" type="pres">
      <dgm:prSet presAssocID="{798BC7DD-ED47-4DDF-A4AB-2305710662E5}" presName="vert1" presStyleCnt="0"/>
      <dgm:spPr/>
    </dgm:pt>
    <dgm:pt modelId="{F30507A1-443D-F944-9BF2-66B206B28C54}" type="pres">
      <dgm:prSet presAssocID="{851D0593-98AE-475D-8AB6-7E72D16BAC9D}" presName="thickLine" presStyleLbl="alignNode1" presStyleIdx="3" presStyleCnt="10"/>
      <dgm:spPr/>
    </dgm:pt>
    <dgm:pt modelId="{73D662D6-2E10-9941-8442-FC650D19F3AD}" type="pres">
      <dgm:prSet presAssocID="{851D0593-98AE-475D-8AB6-7E72D16BAC9D}" presName="horz1" presStyleCnt="0"/>
      <dgm:spPr/>
    </dgm:pt>
    <dgm:pt modelId="{6D0BAEDB-87DB-F242-BC99-BADF57655FE7}" type="pres">
      <dgm:prSet presAssocID="{851D0593-98AE-475D-8AB6-7E72D16BAC9D}" presName="tx1" presStyleLbl="revTx" presStyleIdx="3" presStyleCnt="10"/>
      <dgm:spPr/>
    </dgm:pt>
    <dgm:pt modelId="{F79DA026-3326-444C-BE4C-AE94DD0DD387}" type="pres">
      <dgm:prSet presAssocID="{851D0593-98AE-475D-8AB6-7E72D16BAC9D}" presName="vert1" presStyleCnt="0"/>
      <dgm:spPr/>
    </dgm:pt>
    <dgm:pt modelId="{D90E7435-0278-3B47-8F54-0F41C2F88352}" type="pres">
      <dgm:prSet presAssocID="{60F36F4A-85AB-47F8-A60E-6475A64EA158}" presName="thickLine" presStyleLbl="alignNode1" presStyleIdx="4" presStyleCnt="10"/>
      <dgm:spPr/>
    </dgm:pt>
    <dgm:pt modelId="{4B5A3FD5-84B9-7E49-BE2C-1C548832E4EB}" type="pres">
      <dgm:prSet presAssocID="{60F36F4A-85AB-47F8-A60E-6475A64EA158}" presName="horz1" presStyleCnt="0"/>
      <dgm:spPr/>
    </dgm:pt>
    <dgm:pt modelId="{E67AFB12-98B8-8640-AB85-58FCC5033180}" type="pres">
      <dgm:prSet presAssocID="{60F36F4A-85AB-47F8-A60E-6475A64EA158}" presName="tx1" presStyleLbl="revTx" presStyleIdx="4" presStyleCnt="10"/>
      <dgm:spPr/>
    </dgm:pt>
    <dgm:pt modelId="{CEC080EA-DB9A-A64C-9F96-A187CDA274BA}" type="pres">
      <dgm:prSet presAssocID="{60F36F4A-85AB-47F8-A60E-6475A64EA158}" presName="vert1" presStyleCnt="0"/>
      <dgm:spPr/>
    </dgm:pt>
    <dgm:pt modelId="{797D0BCB-C895-A14A-BAB7-E1266BC2683C}" type="pres">
      <dgm:prSet presAssocID="{617A1140-5AEB-4C24-8563-2B5D9003449A}" presName="thickLine" presStyleLbl="alignNode1" presStyleIdx="5" presStyleCnt="10"/>
      <dgm:spPr/>
    </dgm:pt>
    <dgm:pt modelId="{3C8405A0-81AA-1B42-9EBB-EC2339EBE622}" type="pres">
      <dgm:prSet presAssocID="{617A1140-5AEB-4C24-8563-2B5D9003449A}" presName="horz1" presStyleCnt="0"/>
      <dgm:spPr/>
    </dgm:pt>
    <dgm:pt modelId="{92FFA38E-292C-EA42-A8B1-EE6E13E32FB5}" type="pres">
      <dgm:prSet presAssocID="{617A1140-5AEB-4C24-8563-2B5D9003449A}" presName="tx1" presStyleLbl="revTx" presStyleIdx="5" presStyleCnt="10"/>
      <dgm:spPr/>
    </dgm:pt>
    <dgm:pt modelId="{38376D66-001B-A646-ADC1-AFC613C3F1FB}" type="pres">
      <dgm:prSet presAssocID="{617A1140-5AEB-4C24-8563-2B5D9003449A}" presName="vert1" presStyleCnt="0"/>
      <dgm:spPr/>
    </dgm:pt>
    <dgm:pt modelId="{69D693CF-6854-834D-ACA7-404BAA03ABC2}" type="pres">
      <dgm:prSet presAssocID="{DC6B4767-993A-4D40-9CDC-41FC9EE01F7C}" presName="thickLine" presStyleLbl="alignNode1" presStyleIdx="6" presStyleCnt="10"/>
      <dgm:spPr/>
    </dgm:pt>
    <dgm:pt modelId="{E9584123-36A1-FB43-9E36-9F9D8A08E06A}" type="pres">
      <dgm:prSet presAssocID="{DC6B4767-993A-4D40-9CDC-41FC9EE01F7C}" presName="horz1" presStyleCnt="0"/>
      <dgm:spPr/>
    </dgm:pt>
    <dgm:pt modelId="{8796A2AD-BD36-344F-95CC-EA8859741D87}" type="pres">
      <dgm:prSet presAssocID="{DC6B4767-993A-4D40-9CDC-41FC9EE01F7C}" presName="tx1" presStyleLbl="revTx" presStyleIdx="6" presStyleCnt="10"/>
      <dgm:spPr/>
    </dgm:pt>
    <dgm:pt modelId="{0EEB44AE-597D-9F4F-B7A6-FD4EE4318BCF}" type="pres">
      <dgm:prSet presAssocID="{DC6B4767-993A-4D40-9CDC-41FC9EE01F7C}" presName="vert1" presStyleCnt="0"/>
      <dgm:spPr/>
    </dgm:pt>
    <dgm:pt modelId="{0D6BDC69-9838-E445-ABAE-BB73E03F3063}" type="pres">
      <dgm:prSet presAssocID="{FFB34BA5-B19A-4913-95AD-BBD352BCC31F}" presName="thickLine" presStyleLbl="alignNode1" presStyleIdx="7" presStyleCnt="10"/>
      <dgm:spPr/>
    </dgm:pt>
    <dgm:pt modelId="{88D17B4A-3FDA-B74A-AC8B-998F3D390D83}" type="pres">
      <dgm:prSet presAssocID="{FFB34BA5-B19A-4913-95AD-BBD352BCC31F}" presName="horz1" presStyleCnt="0"/>
      <dgm:spPr/>
    </dgm:pt>
    <dgm:pt modelId="{363D3AC5-E5CD-E546-9267-33B864EFEA4E}" type="pres">
      <dgm:prSet presAssocID="{FFB34BA5-B19A-4913-95AD-BBD352BCC31F}" presName="tx1" presStyleLbl="revTx" presStyleIdx="7" presStyleCnt="10"/>
      <dgm:spPr/>
    </dgm:pt>
    <dgm:pt modelId="{D9F1EF0D-71AD-E543-AD14-71F05A1E6962}" type="pres">
      <dgm:prSet presAssocID="{FFB34BA5-B19A-4913-95AD-BBD352BCC31F}" presName="vert1" presStyleCnt="0"/>
      <dgm:spPr/>
    </dgm:pt>
    <dgm:pt modelId="{11D007D0-9B93-684B-93F9-ACA1E1C7EBE6}" type="pres">
      <dgm:prSet presAssocID="{F754538F-5FDE-430B-BE4D-3BBB26D781F0}" presName="thickLine" presStyleLbl="alignNode1" presStyleIdx="8" presStyleCnt="10"/>
      <dgm:spPr/>
    </dgm:pt>
    <dgm:pt modelId="{1DCCC21C-4EE2-B044-8500-80FB61CEF75A}" type="pres">
      <dgm:prSet presAssocID="{F754538F-5FDE-430B-BE4D-3BBB26D781F0}" presName="horz1" presStyleCnt="0"/>
      <dgm:spPr/>
    </dgm:pt>
    <dgm:pt modelId="{DE3FE4F8-88C0-0A4D-BA6A-BCB141D62751}" type="pres">
      <dgm:prSet presAssocID="{F754538F-5FDE-430B-BE4D-3BBB26D781F0}" presName="tx1" presStyleLbl="revTx" presStyleIdx="8" presStyleCnt="10"/>
      <dgm:spPr/>
    </dgm:pt>
    <dgm:pt modelId="{BE5D1A1B-4150-4644-977F-357253311A46}" type="pres">
      <dgm:prSet presAssocID="{F754538F-5FDE-430B-BE4D-3BBB26D781F0}" presName="vert1" presStyleCnt="0"/>
      <dgm:spPr/>
    </dgm:pt>
    <dgm:pt modelId="{2637DC92-B7EC-FC47-B54E-929EF9232B62}" type="pres">
      <dgm:prSet presAssocID="{9A83FEA4-3EF3-4C4B-9EC7-78486BC71C2A}" presName="thickLine" presStyleLbl="alignNode1" presStyleIdx="9" presStyleCnt="10"/>
      <dgm:spPr/>
    </dgm:pt>
    <dgm:pt modelId="{012A8AE1-CCA2-8741-97E0-4B5B5835FAC4}" type="pres">
      <dgm:prSet presAssocID="{9A83FEA4-3EF3-4C4B-9EC7-78486BC71C2A}" presName="horz1" presStyleCnt="0"/>
      <dgm:spPr/>
    </dgm:pt>
    <dgm:pt modelId="{C8A9BD79-0D8B-174C-97F4-45405964CB69}" type="pres">
      <dgm:prSet presAssocID="{9A83FEA4-3EF3-4C4B-9EC7-78486BC71C2A}" presName="tx1" presStyleLbl="revTx" presStyleIdx="9" presStyleCnt="10"/>
      <dgm:spPr/>
    </dgm:pt>
    <dgm:pt modelId="{4B83D995-2E7E-7048-86DB-3A227C6463D2}" type="pres">
      <dgm:prSet presAssocID="{9A83FEA4-3EF3-4C4B-9EC7-78486BC71C2A}" presName="vert1" presStyleCnt="0"/>
      <dgm:spPr/>
    </dgm:pt>
  </dgm:ptLst>
  <dgm:cxnLst>
    <dgm:cxn modelId="{BED94304-28E3-094B-B311-7FD24EA48D90}" type="presOf" srcId="{B4EFB573-1B1D-49F7-A7A6-390580512EAD}" destId="{00634B97-612C-854A-B7C1-4309A2F30ED1}" srcOrd="0" destOrd="0" presId="urn:microsoft.com/office/officeart/2008/layout/LinedList"/>
    <dgm:cxn modelId="{67B32F11-43D6-46EA-97DF-79D3166D5400}" srcId="{D829108A-BF24-4D57-8AEB-29E48F88C200}" destId="{617A1140-5AEB-4C24-8563-2B5D9003449A}" srcOrd="5" destOrd="0" parTransId="{E81279E8-3714-4CDD-A997-D544CA03E3F2}" sibTransId="{E6FF6C95-805B-40ED-B8FB-301ECAE15BC6}"/>
    <dgm:cxn modelId="{54F61338-F7BC-6F4A-9ED6-BA6B4E3D12BB}" type="presOf" srcId="{798BC7DD-ED47-4DDF-A4AB-2305710662E5}" destId="{EFEB50F3-83AC-9047-B831-0349167C656E}" srcOrd="0" destOrd="0" presId="urn:microsoft.com/office/officeart/2008/layout/LinedList"/>
    <dgm:cxn modelId="{A33DD13E-B2C3-4190-8024-017DA5CD3E86}" srcId="{D829108A-BF24-4D57-8AEB-29E48F88C200}" destId="{60F36F4A-85AB-47F8-A60E-6475A64EA158}" srcOrd="4" destOrd="0" parTransId="{E5F697B7-19A5-44AA-94A5-0321280F9ABC}" sibTransId="{2E93F2E4-F6E7-46C8-BFE9-6C4646F08627}"/>
    <dgm:cxn modelId="{0E3BBC47-1170-144D-B0DC-358ED8ADAF49}" type="presOf" srcId="{60F36F4A-85AB-47F8-A60E-6475A64EA158}" destId="{E67AFB12-98B8-8640-AB85-58FCC5033180}" srcOrd="0" destOrd="0" presId="urn:microsoft.com/office/officeart/2008/layout/LinedList"/>
    <dgm:cxn modelId="{D0E03449-3AEA-2048-988F-BADA23772C33}" type="presOf" srcId="{F754538F-5FDE-430B-BE4D-3BBB26D781F0}" destId="{DE3FE4F8-88C0-0A4D-BA6A-BCB141D62751}" srcOrd="0" destOrd="0" presId="urn:microsoft.com/office/officeart/2008/layout/LinedList"/>
    <dgm:cxn modelId="{C84DBD54-3295-4698-A522-0963AEF7175E}" srcId="{D829108A-BF24-4D57-8AEB-29E48F88C200}" destId="{798BC7DD-ED47-4DDF-A4AB-2305710662E5}" srcOrd="2" destOrd="0" parTransId="{B73962B7-004F-4E1B-9AD7-E57F59623AC3}" sibTransId="{2EB21ACB-5555-470A-A680-A97AB0DDB1C4}"/>
    <dgm:cxn modelId="{EB46E858-92A0-AC49-B578-0043CDC4AD8D}" type="presOf" srcId="{9A83FEA4-3EF3-4C4B-9EC7-78486BC71C2A}" destId="{C8A9BD79-0D8B-174C-97F4-45405964CB69}" srcOrd="0" destOrd="0" presId="urn:microsoft.com/office/officeart/2008/layout/LinedList"/>
    <dgm:cxn modelId="{B4B50C7A-5655-4EDF-B59C-993C27F7D7E6}" srcId="{D829108A-BF24-4D57-8AEB-29E48F88C200}" destId="{09726A30-8C6B-4F36-8210-041634C89D24}" srcOrd="0" destOrd="0" parTransId="{08243440-F10D-4E12-81BD-786C50E86B61}" sibTransId="{DC09622C-521B-485B-8575-37165705DD38}"/>
    <dgm:cxn modelId="{70F28885-108F-E14C-9A07-6DD244AFED4E}" type="presOf" srcId="{FFB34BA5-B19A-4913-95AD-BBD352BCC31F}" destId="{363D3AC5-E5CD-E546-9267-33B864EFEA4E}" srcOrd="0" destOrd="0" presId="urn:microsoft.com/office/officeart/2008/layout/LinedList"/>
    <dgm:cxn modelId="{CBB08C87-2B61-409D-965A-02D34D6069C9}" srcId="{D829108A-BF24-4D57-8AEB-29E48F88C200}" destId="{FFB34BA5-B19A-4913-95AD-BBD352BCC31F}" srcOrd="7" destOrd="0" parTransId="{9A92A347-C52D-4429-86C4-ECD38196A5D8}" sibTransId="{6DE1E54A-76AC-4582-8B4F-AE1F5C5966C0}"/>
    <dgm:cxn modelId="{5D323CA1-503F-4449-86BA-7CAF76463843}" srcId="{D829108A-BF24-4D57-8AEB-29E48F88C200}" destId="{B4EFB573-1B1D-49F7-A7A6-390580512EAD}" srcOrd="1" destOrd="0" parTransId="{C035C760-A461-4214-9037-3A4A6435F177}" sibTransId="{1AC52786-A41D-4C37-9321-451A35F5514B}"/>
    <dgm:cxn modelId="{7420EFB7-FDE2-46D5-A4E4-2DAD29791685}" srcId="{D829108A-BF24-4D57-8AEB-29E48F88C200}" destId="{DC6B4767-993A-4D40-9CDC-41FC9EE01F7C}" srcOrd="6" destOrd="0" parTransId="{1E5EB948-432D-41AB-BFE9-29059DBACF65}" sibTransId="{4D7B7537-1413-4AB5-B07B-429B96C0D795}"/>
    <dgm:cxn modelId="{237883C7-318D-4643-9CC5-B055B2368BFB}" type="presOf" srcId="{09726A30-8C6B-4F36-8210-041634C89D24}" destId="{19479993-09B7-6042-998E-51D7F84819C6}" srcOrd="0" destOrd="0" presId="urn:microsoft.com/office/officeart/2008/layout/LinedList"/>
    <dgm:cxn modelId="{B6EF97C9-EBEF-4895-A6CD-79265E8D9EFC}" srcId="{D829108A-BF24-4D57-8AEB-29E48F88C200}" destId="{9A83FEA4-3EF3-4C4B-9EC7-78486BC71C2A}" srcOrd="9" destOrd="0" parTransId="{EDD7FAB2-1865-403F-B782-0DD7C5BFC330}" sibTransId="{01159AE6-0E3A-4E3F-886B-3E3FDFD9F7EA}"/>
    <dgm:cxn modelId="{AA577BCA-9AB2-4872-A91F-30A802C2751A}" srcId="{D829108A-BF24-4D57-8AEB-29E48F88C200}" destId="{851D0593-98AE-475D-8AB6-7E72D16BAC9D}" srcOrd="3" destOrd="0" parTransId="{572C5C84-D8B5-487C-BF36-E477DB27C426}" sibTransId="{0FC2314C-3DFC-4F8F-B332-E9F9DD552248}"/>
    <dgm:cxn modelId="{88926AD2-F9B5-4947-A4E4-5583E0D5450D}" type="presOf" srcId="{D829108A-BF24-4D57-8AEB-29E48F88C200}" destId="{790CCDC6-0814-5B44-8EA8-CB243C6F1A48}" srcOrd="0" destOrd="0" presId="urn:microsoft.com/office/officeart/2008/layout/LinedList"/>
    <dgm:cxn modelId="{2EBC52E3-AC4C-294B-9C3B-4DB58BEF36C1}" type="presOf" srcId="{851D0593-98AE-475D-8AB6-7E72D16BAC9D}" destId="{6D0BAEDB-87DB-F242-BC99-BADF57655FE7}" srcOrd="0" destOrd="0" presId="urn:microsoft.com/office/officeart/2008/layout/LinedList"/>
    <dgm:cxn modelId="{BF79E1E9-72A4-4F6B-8312-E3A019CE0485}" srcId="{D829108A-BF24-4D57-8AEB-29E48F88C200}" destId="{F754538F-5FDE-430B-BE4D-3BBB26D781F0}" srcOrd="8" destOrd="0" parTransId="{A9D1999D-7BE4-4A58-8940-1DCB74942BB9}" sibTransId="{1360337A-2B13-4D02-AD64-AAB15E58B915}"/>
    <dgm:cxn modelId="{EAD0DBEC-A047-8D4A-9C54-886275C2D076}" type="presOf" srcId="{DC6B4767-993A-4D40-9CDC-41FC9EE01F7C}" destId="{8796A2AD-BD36-344F-95CC-EA8859741D87}" srcOrd="0" destOrd="0" presId="urn:microsoft.com/office/officeart/2008/layout/LinedList"/>
    <dgm:cxn modelId="{F8298CF4-8802-9D44-AFEE-C95B98D8B8A2}" type="presOf" srcId="{617A1140-5AEB-4C24-8563-2B5D9003449A}" destId="{92FFA38E-292C-EA42-A8B1-EE6E13E32FB5}" srcOrd="0" destOrd="0" presId="urn:microsoft.com/office/officeart/2008/layout/LinedList"/>
    <dgm:cxn modelId="{CD6DE303-793B-7547-8E22-4DADDC6E5F1F}" type="presParOf" srcId="{790CCDC6-0814-5B44-8EA8-CB243C6F1A48}" destId="{2A8BF78F-C4A7-0741-AF76-581F14EC781B}" srcOrd="0" destOrd="0" presId="urn:microsoft.com/office/officeart/2008/layout/LinedList"/>
    <dgm:cxn modelId="{1901DF28-F731-094C-A76D-6ABE01ABB8BD}" type="presParOf" srcId="{790CCDC6-0814-5B44-8EA8-CB243C6F1A48}" destId="{ADE74520-7E65-514D-AB3C-01D9CFD3FF5E}" srcOrd="1" destOrd="0" presId="urn:microsoft.com/office/officeart/2008/layout/LinedList"/>
    <dgm:cxn modelId="{E4F80C7F-5CD5-2843-9CE1-148DC7E7D3EB}" type="presParOf" srcId="{ADE74520-7E65-514D-AB3C-01D9CFD3FF5E}" destId="{19479993-09B7-6042-998E-51D7F84819C6}" srcOrd="0" destOrd="0" presId="urn:microsoft.com/office/officeart/2008/layout/LinedList"/>
    <dgm:cxn modelId="{AE0099AF-8825-B64B-8395-03EB87D0D015}" type="presParOf" srcId="{ADE74520-7E65-514D-AB3C-01D9CFD3FF5E}" destId="{55CDB43F-3B24-BE47-BC52-6D2F4D44FC96}" srcOrd="1" destOrd="0" presId="urn:microsoft.com/office/officeart/2008/layout/LinedList"/>
    <dgm:cxn modelId="{BF30273E-94DE-8C4A-A735-605FF0A9ACD3}" type="presParOf" srcId="{790CCDC6-0814-5B44-8EA8-CB243C6F1A48}" destId="{E656845E-B311-FE42-9D6F-244AFBEEA8E0}" srcOrd="2" destOrd="0" presId="urn:microsoft.com/office/officeart/2008/layout/LinedList"/>
    <dgm:cxn modelId="{07DB8FD8-74C1-0D4E-879A-C5BFBB54D6F7}" type="presParOf" srcId="{790CCDC6-0814-5B44-8EA8-CB243C6F1A48}" destId="{127842C2-C429-BB41-9AC5-ABCCCDD7A69C}" srcOrd="3" destOrd="0" presId="urn:microsoft.com/office/officeart/2008/layout/LinedList"/>
    <dgm:cxn modelId="{71937667-2996-3A49-ABAC-6C91E575E125}" type="presParOf" srcId="{127842C2-C429-BB41-9AC5-ABCCCDD7A69C}" destId="{00634B97-612C-854A-B7C1-4309A2F30ED1}" srcOrd="0" destOrd="0" presId="urn:microsoft.com/office/officeart/2008/layout/LinedList"/>
    <dgm:cxn modelId="{3FAD1D0F-276B-2744-9FDA-62B363B1299E}" type="presParOf" srcId="{127842C2-C429-BB41-9AC5-ABCCCDD7A69C}" destId="{74F44893-EB74-2144-8992-7805F06925F4}" srcOrd="1" destOrd="0" presId="urn:microsoft.com/office/officeart/2008/layout/LinedList"/>
    <dgm:cxn modelId="{79F0AB01-87F4-F34F-A8A8-00013CE47105}" type="presParOf" srcId="{790CCDC6-0814-5B44-8EA8-CB243C6F1A48}" destId="{80592640-917F-4E4C-9B98-36F53F3945F9}" srcOrd="4" destOrd="0" presId="urn:microsoft.com/office/officeart/2008/layout/LinedList"/>
    <dgm:cxn modelId="{3E2E8F1D-0DC9-8544-B180-1BC12230D491}" type="presParOf" srcId="{790CCDC6-0814-5B44-8EA8-CB243C6F1A48}" destId="{2CE2F36D-E451-0C42-B68B-5B278B74F89F}" srcOrd="5" destOrd="0" presId="urn:microsoft.com/office/officeart/2008/layout/LinedList"/>
    <dgm:cxn modelId="{F4C30450-72A8-D94D-BA48-A2E43E5126E6}" type="presParOf" srcId="{2CE2F36D-E451-0C42-B68B-5B278B74F89F}" destId="{EFEB50F3-83AC-9047-B831-0349167C656E}" srcOrd="0" destOrd="0" presId="urn:microsoft.com/office/officeart/2008/layout/LinedList"/>
    <dgm:cxn modelId="{DEAF861F-4E09-7444-94B8-353370666C26}" type="presParOf" srcId="{2CE2F36D-E451-0C42-B68B-5B278B74F89F}" destId="{32C26130-5366-034B-9A20-BBE0D204FCF5}" srcOrd="1" destOrd="0" presId="urn:microsoft.com/office/officeart/2008/layout/LinedList"/>
    <dgm:cxn modelId="{BCE60FA9-9D13-2342-B6B5-8F21E8C192A7}" type="presParOf" srcId="{790CCDC6-0814-5B44-8EA8-CB243C6F1A48}" destId="{F30507A1-443D-F944-9BF2-66B206B28C54}" srcOrd="6" destOrd="0" presId="urn:microsoft.com/office/officeart/2008/layout/LinedList"/>
    <dgm:cxn modelId="{1B86537C-4CC0-8342-8FD4-6C7BDC753BA5}" type="presParOf" srcId="{790CCDC6-0814-5B44-8EA8-CB243C6F1A48}" destId="{73D662D6-2E10-9941-8442-FC650D19F3AD}" srcOrd="7" destOrd="0" presId="urn:microsoft.com/office/officeart/2008/layout/LinedList"/>
    <dgm:cxn modelId="{ADF0A6C4-1803-DA49-9C0B-D41BEDFD64D3}" type="presParOf" srcId="{73D662D6-2E10-9941-8442-FC650D19F3AD}" destId="{6D0BAEDB-87DB-F242-BC99-BADF57655FE7}" srcOrd="0" destOrd="0" presId="urn:microsoft.com/office/officeart/2008/layout/LinedList"/>
    <dgm:cxn modelId="{4BD8E5C9-7E62-3443-8108-D50452DDB0D9}" type="presParOf" srcId="{73D662D6-2E10-9941-8442-FC650D19F3AD}" destId="{F79DA026-3326-444C-BE4C-AE94DD0DD387}" srcOrd="1" destOrd="0" presId="urn:microsoft.com/office/officeart/2008/layout/LinedList"/>
    <dgm:cxn modelId="{3B636A18-CCED-744D-A66B-6F1D1952AA24}" type="presParOf" srcId="{790CCDC6-0814-5B44-8EA8-CB243C6F1A48}" destId="{D90E7435-0278-3B47-8F54-0F41C2F88352}" srcOrd="8" destOrd="0" presId="urn:microsoft.com/office/officeart/2008/layout/LinedList"/>
    <dgm:cxn modelId="{06A6AAD9-5A7F-6042-898B-33956B7BEA50}" type="presParOf" srcId="{790CCDC6-0814-5B44-8EA8-CB243C6F1A48}" destId="{4B5A3FD5-84B9-7E49-BE2C-1C548832E4EB}" srcOrd="9" destOrd="0" presId="urn:microsoft.com/office/officeart/2008/layout/LinedList"/>
    <dgm:cxn modelId="{A93DDDBE-DC62-B048-8F78-122B101B3CB7}" type="presParOf" srcId="{4B5A3FD5-84B9-7E49-BE2C-1C548832E4EB}" destId="{E67AFB12-98B8-8640-AB85-58FCC5033180}" srcOrd="0" destOrd="0" presId="urn:microsoft.com/office/officeart/2008/layout/LinedList"/>
    <dgm:cxn modelId="{2F32B4BA-53CA-5B4E-85B2-C326E6F44F9C}" type="presParOf" srcId="{4B5A3FD5-84B9-7E49-BE2C-1C548832E4EB}" destId="{CEC080EA-DB9A-A64C-9F96-A187CDA274BA}" srcOrd="1" destOrd="0" presId="urn:microsoft.com/office/officeart/2008/layout/LinedList"/>
    <dgm:cxn modelId="{E15BA050-472D-BF43-B91F-003483287E30}" type="presParOf" srcId="{790CCDC6-0814-5B44-8EA8-CB243C6F1A48}" destId="{797D0BCB-C895-A14A-BAB7-E1266BC2683C}" srcOrd="10" destOrd="0" presId="urn:microsoft.com/office/officeart/2008/layout/LinedList"/>
    <dgm:cxn modelId="{83F69477-16BA-9841-BBBB-8C5FC30B3610}" type="presParOf" srcId="{790CCDC6-0814-5B44-8EA8-CB243C6F1A48}" destId="{3C8405A0-81AA-1B42-9EBB-EC2339EBE622}" srcOrd="11" destOrd="0" presId="urn:microsoft.com/office/officeart/2008/layout/LinedList"/>
    <dgm:cxn modelId="{8E8D74A0-C29E-B347-AA6A-F614248455C7}" type="presParOf" srcId="{3C8405A0-81AA-1B42-9EBB-EC2339EBE622}" destId="{92FFA38E-292C-EA42-A8B1-EE6E13E32FB5}" srcOrd="0" destOrd="0" presId="urn:microsoft.com/office/officeart/2008/layout/LinedList"/>
    <dgm:cxn modelId="{98BB1644-ADD4-4343-9CBF-560EC122D292}" type="presParOf" srcId="{3C8405A0-81AA-1B42-9EBB-EC2339EBE622}" destId="{38376D66-001B-A646-ADC1-AFC613C3F1FB}" srcOrd="1" destOrd="0" presId="urn:microsoft.com/office/officeart/2008/layout/LinedList"/>
    <dgm:cxn modelId="{1742E00A-0026-C34C-9E32-B763AF8C2FA6}" type="presParOf" srcId="{790CCDC6-0814-5B44-8EA8-CB243C6F1A48}" destId="{69D693CF-6854-834D-ACA7-404BAA03ABC2}" srcOrd="12" destOrd="0" presId="urn:microsoft.com/office/officeart/2008/layout/LinedList"/>
    <dgm:cxn modelId="{453F1A2C-203B-3143-95FA-7A7CBFEBF5BF}" type="presParOf" srcId="{790CCDC6-0814-5B44-8EA8-CB243C6F1A48}" destId="{E9584123-36A1-FB43-9E36-9F9D8A08E06A}" srcOrd="13" destOrd="0" presId="urn:microsoft.com/office/officeart/2008/layout/LinedList"/>
    <dgm:cxn modelId="{11C19522-2262-2F4A-896B-160EAAD16BDC}" type="presParOf" srcId="{E9584123-36A1-FB43-9E36-9F9D8A08E06A}" destId="{8796A2AD-BD36-344F-95CC-EA8859741D87}" srcOrd="0" destOrd="0" presId="urn:microsoft.com/office/officeart/2008/layout/LinedList"/>
    <dgm:cxn modelId="{3B6D8ADE-9798-1740-AEF6-575267C8EE5B}" type="presParOf" srcId="{E9584123-36A1-FB43-9E36-9F9D8A08E06A}" destId="{0EEB44AE-597D-9F4F-B7A6-FD4EE4318BCF}" srcOrd="1" destOrd="0" presId="urn:microsoft.com/office/officeart/2008/layout/LinedList"/>
    <dgm:cxn modelId="{D8A0AE02-6CF0-A744-BF63-C5693D7C858C}" type="presParOf" srcId="{790CCDC6-0814-5B44-8EA8-CB243C6F1A48}" destId="{0D6BDC69-9838-E445-ABAE-BB73E03F3063}" srcOrd="14" destOrd="0" presId="urn:microsoft.com/office/officeart/2008/layout/LinedList"/>
    <dgm:cxn modelId="{56153030-2854-6849-A4E4-C48FAE88C5F5}" type="presParOf" srcId="{790CCDC6-0814-5B44-8EA8-CB243C6F1A48}" destId="{88D17B4A-3FDA-B74A-AC8B-998F3D390D83}" srcOrd="15" destOrd="0" presId="urn:microsoft.com/office/officeart/2008/layout/LinedList"/>
    <dgm:cxn modelId="{56916BD6-C96C-D14C-B132-AA99B4F77E36}" type="presParOf" srcId="{88D17B4A-3FDA-B74A-AC8B-998F3D390D83}" destId="{363D3AC5-E5CD-E546-9267-33B864EFEA4E}" srcOrd="0" destOrd="0" presId="urn:microsoft.com/office/officeart/2008/layout/LinedList"/>
    <dgm:cxn modelId="{75804FD1-0223-C240-9569-76B065020654}" type="presParOf" srcId="{88D17B4A-3FDA-B74A-AC8B-998F3D390D83}" destId="{D9F1EF0D-71AD-E543-AD14-71F05A1E6962}" srcOrd="1" destOrd="0" presId="urn:microsoft.com/office/officeart/2008/layout/LinedList"/>
    <dgm:cxn modelId="{8E51229B-10FC-2D4F-BAA4-E43080D52A32}" type="presParOf" srcId="{790CCDC6-0814-5B44-8EA8-CB243C6F1A48}" destId="{11D007D0-9B93-684B-93F9-ACA1E1C7EBE6}" srcOrd="16" destOrd="0" presId="urn:microsoft.com/office/officeart/2008/layout/LinedList"/>
    <dgm:cxn modelId="{10493C01-00C3-A849-83BD-A0B7F21C8A30}" type="presParOf" srcId="{790CCDC6-0814-5B44-8EA8-CB243C6F1A48}" destId="{1DCCC21C-4EE2-B044-8500-80FB61CEF75A}" srcOrd="17" destOrd="0" presId="urn:microsoft.com/office/officeart/2008/layout/LinedList"/>
    <dgm:cxn modelId="{FE6F3DAF-B986-6542-B922-273399C3F0C2}" type="presParOf" srcId="{1DCCC21C-4EE2-B044-8500-80FB61CEF75A}" destId="{DE3FE4F8-88C0-0A4D-BA6A-BCB141D62751}" srcOrd="0" destOrd="0" presId="urn:microsoft.com/office/officeart/2008/layout/LinedList"/>
    <dgm:cxn modelId="{00F9DF53-7796-884D-B096-1086EA43922A}" type="presParOf" srcId="{1DCCC21C-4EE2-B044-8500-80FB61CEF75A}" destId="{BE5D1A1B-4150-4644-977F-357253311A46}" srcOrd="1" destOrd="0" presId="urn:microsoft.com/office/officeart/2008/layout/LinedList"/>
    <dgm:cxn modelId="{64781A87-2C22-6340-B3FD-66688269CBFD}" type="presParOf" srcId="{790CCDC6-0814-5B44-8EA8-CB243C6F1A48}" destId="{2637DC92-B7EC-FC47-B54E-929EF9232B62}" srcOrd="18" destOrd="0" presId="urn:microsoft.com/office/officeart/2008/layout/LinedList"/>
    <dgm:cxn modelId="{B2994ACA-623D-6640-8970-32992FED7E5A}" type="presParOf" srcId="{790CCDC6-0814-5B44-8EA8-CB243C6F1A48}" destId="{012A8AE1-CCA2-8741-97E0-4B5B5835FAC4}" srcOrd="19" destOrd="0" presId="urn:microsoft.com/office/officeart/2008/layout/LinedList"/>
    <dgm:cxn modelId="{6FEE8862-493A-2C4D-8BB0-9BD6B543EABE}" type="presParOf" srcId="{012A8AE1-CCA2-8741-97E0-4B5B5835FAC4}" destId="{C8A9BD79-0D8B-174C-97F4-45405964CB69}" srcOrd="0" destOrd="0" presId="urn:microsoft.com/office/officeart/2008/layout/LinedList"/>
    <dgm:cxn modelId="{965F668B-CA65-6F4C-8321-75BE45BF98FC}" type="presParOf" srcId="{012A8AE1-CCA2-8741-97E0-4B5B5835FAC4}" destId="{4B83D995-2E7E-7048-86DB-3A227C6463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DF757-9E6E-48EE-BB83-B8EA5DF5912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7C914B9-6A4F-40DA-9FAB-1A789A545E95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/>
            <a:t>Low pay / delays in salaries</a:t>
          </a:r>
          <a:endParaRPr lang="en-US" sz="2800"/>
        </a:p>
      </dgm:t>
    </dgm:pt>
    <dgm:pt modelId="{D1FB5906-DB88-40CE-A573-A37DF54068CF}" type="parTrans" cxnId="{7691CD31-8E17-423A-9406-2F40C733727E}">
      <dgm:prSet/>
      <dgm:spPr/>
      <dgm:t>
        <a:bodyPr/>
        <a:lstStyle/>
        <a:p>
          <a:endParaRPr lang="en-US"/>
        </a:p>
      </dgm:t>
    </dgm:pt>
    <dgm:pt modelId="{CCBA911D-7A1B-47F2-B8B1-202B7788D7B7}" type="sibTrans" cxnId="{7691CD31-8E17-423A-9406-2F40C733727E}">
      <dgm:prSet/>
      <dgm:spPr/>
      <dgm:t>
        <a:bodyPr/>
        <a:lstStyle/>
        <a:p>
          <a:endParaRPr lang="en-US"/>
        </a:p>
      </dgm:t>
    </dgm:pt>
    <dgm:pt modelId="{AA36C92C-F7E1-4B58-8CFE-DF21896A099F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/>
            <a:t>Large classes</a:t>
          </a:r>
        </a:p>
      </dgm:t>
    </dgm:pt>
    <dgm:pt modelId="{73856DFB-D079-46EE-9552-0D570894BE8E}" type="parTrans" cxnId="{B0BB9228-48CF-410A-BF13-4099B56F3D4D}">
      <dgm:prSet/>
      <dgm:spPr/>
      <dgm:t>
        <a:bodyPr/>
        <a:lstStyle/>
        <a:p>
          <a:endParaRPr lang="en-US"/>
        </a:p>
      </dgm:t>
    </dgm:pt>
    <dgm:pt modelId="{77F12795-B26B-4F41-B923-2A0FFA1672FA}" type="sibTrans" cxnId="{B0BB9228-48CF-410A-BF13-4099B56F3D4D}">
      <dgm:prSet/>
      <dgm:spPr/>
      <dgm:t>
        <a:bodyPr/>
        <a:lstStyle/>
        <a:p>
          <a:endParaRPr lang="en-US"/>
        </a:p>
      </dgm:t>
    </dgm:pt>
    <dgm:pt modelId="{878B1B3B-9A93-47B3-98C5-1B91B56FFDBA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/>
            <a:t>Lack of times to do other things</a:t>
          </a:r>
        </a:p>
      </dgm:t>
    </dgm:pt>
    <dgm:pt modelId="{F2F310C4-B756-408B-AA2E-490D79BD873E}" type="parTrans" cxnId="{EE4E1E2B-4313-4791-B6E3-37F4525F74A3}">
      <dgm:prSet/>
      <dgm:spPr/>
      <dgm:t>
        <a:bodyPr/>
        <a:lstStyle/>
        <a:p>
          <a:endParaRPr lang="en-US"/>
        </a:p>
      </dgm:t>
    </dgm:pt>
    <dgm:pt modelId="{08091271-B9B1-4696-A1A9-4798BFB26CAD}" type="sibTrans" cxnId="{EE4E1E2B-4313-4791-B6E3-37F4525F74A3}">
      <dgm:prSet/>
      <dgm:spPr/>
      <dgm:t>
        <a:bodyPr/>
        <a:lstStyle/>
        <a:p>
          <a:endParaRPr lang="en-US"/>
        </a:p>
      </dgm:t>
    </dgm:pt>
    <dgm:pt modelId="{714B6AAA-D752-4811-93DD-FBA70A44C134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/>
            <a:t>Children not committed</a:t>
          </a:r>
        </a:p>
      </dgm:t>
    </dgm:pt>
    <dgm:pt modelId="{5B55B38F-4DC7-442E-9809-4785AB126CAE}" type="parTrans" cxnId="{CE6E13EB-BD5B-4188-BF21-97FAF3943A5A}">
      <dgm:prSet/>
      <dgm:spPr/>
      <dgm:t>
        <a:bodyPr/>
        <a:lstStyle/>
        <a:p>
          <a:endParaRPr lang="en-US"/>
        </a:p>
      </dgm:t>
    </dgm:pt>
    <dgm:pt modelId="{CE90E22B-5EF5-48DB-867A-80E0E8100F2C}" type="sibTrans" cxnId="{CE6E13EB-BD5B-4188-BF21-97FAF3943A5A}">
      <dgm:prSet/>
      <dgm:spPr/>
      <dgm:t>
        <a:bodyPr/>
        <a:lstStyle/>
        <a:p>
          <a:endParaRPr lang="en-US"/>
        </a:p>
      </dgm:t>
    </dgm:pt>
    <dgm:pt modelId="{E0E92D88-7785-4663-90FE-6876A704B971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Not feeling supported by country</a:t>
          </a:r>
        </a:p>
      </dgm:t>
    </dgm:pt>
    <dgm:pt modelId="{03B9E1A8-BFAD-4668-8320-86D5B9EEC7EB}" type="parTrans" cxnId="{CE982605-EBFF-42A1-AE2C-6C0F6ABC09C2}">
      <dgm:prSet/>
      <dgm:spPr/>
      <dgm:t>
        <a:bodyPr/>
        <a:lstStyle/>
        <a:p>
          <a:endParaRPr lang="en-US"/>
        </a:p>
      </dgm:t>
    </dgm:pt>
    <dgm:pt modelId="{C86DCFEF-A998-4EFE-995D-D95C0435030C}" type="sibTrans" cxnId="{CE982605-EBFF-42A1-AE2C-6C0F6ABC09C2}">
      <dgm:prSet/>
      <dgm:spPr/>
      <dgm:t>
        <a:bodyPr/>
        <a:lstStyle/>
        <a:p>
          <a:endParaRPr lang="en-US"/>
        </a:p>
      </dgm:t>
    </dgm:pt>
    <dgm:pt modelId="{EDCB4945-17DC-4EB3-AE3C-C530087B5A69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/>
            <a:t>BUT four enjoyed all aspects of teaching</a:t>
          </a:r>
          <a:endParaRPr lang="en-US" sz="2800"/>
        </a:p>
      </dgm:t>
    </dgm:pt>
    <dgm:pt modelId="{56B8F1BE-AE7D-4293-B403-82C993590EFE}" type="parTrans" cxnId="{A28DD056-70E9-4645-8CC2-302535952391}">
      <dgm:prSet/>
      <dgm:spPr/>
      <dgm:t>
        <a:bodyPr/>
        <a:lstStyle/>
        <a:p>
          <a:endParaRPr lang="en-US"/>
        </a:p>
      </dgm:t>
    </dgm:pt>
    <dgm:pt modelId="{EA2FEBC7-57BE-4AF3-B12B-BB5EC6C4DD12}" type="sibTrans" cxnId="{A28DD056-70E9-4645-8CC2-302535952391}">
      <dgm:prSet/>
      <dgm:spPr/>
      <dgm:t>
        <a:bodyPr/>
        <a:lstStyle/>
        <a:p>
          <a:endParaRPr lang="en-US"/>
        </a:p>
      </dgm:t>
    </dgm:pt>
    <dgm:pt modelId="{DDAC87A1-5A7D-4143-AADA-5ABF120FFF78}" type="pres">
      <dgm:prSet presAssocID="{DE4DF757-9E6E-48EE-BB83-B8EA5DF5912A}" presName="linear" presStyleCnt="0">
        <dgm:presLayoutVars>
          <dgm:animLvl val="lvl"/>
          <dgm:resizeHandles val="exact"/>
        </dgm:presLayoutVars>
      </dgm:prSet>
      <dgm:spPr/>
    </dgm:pt>
    <dgm:pt modelId="{8296E24C-0A5B-0C4C-84D2-014B767549B9}" type="pres">
      <dgm:prSet presAssocID="{37C914B9-6A4F-40DA-9FAB-1A789A545E9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4E32BD7-B479-2846-BAF7-92E24FFF25BE}" type="pres">
      <dgm:prSet presAssocID="{CCBA911D-7A1B-47F2-B8B1-202B7788D7B7}" presName="spacer" presStyleCnt="0"/>
      <dgm:spPr/>
    </dgm:pt>
    <dgm:pt modelId="{ADF2A6EB-CAD5-5F45-8838-C5BDBC79CAB3}" type="pres">
      <dgm:prSet presAssocID="{AA36C92C-F7E1-4B58-8CFE-DF21896A099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130A24F-A6A2-7542-9D2C-01761C58211E}" type="pres">
      <dgm:prSet presAssocID="{77F12795-B26B-4F41-B923-2A0FFA1672FA}" presName="spacer" presStyleCnt="0"/>
      <dgm:spPr/>
    </dgm:pt>
    <dgm:pt modelId="{BFD8CA35-1D60-4F46-BEAA-078B3983B402}" type="pres">
      <dgm:prSet presAssocID="{878B1B3B-9A93-47B3-98C5-1B91B56FFDB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B18B014-8A20-A845-A050-AE410C2CD8E6}" type="pres">
      <dgm:prSet presAssocID="{08091271-B9B1-4696-A1A9-4798BFB26CAD}" presName="spacer" presStyleCnt="0"/>
      <dgm:spPr/>
    </dgm:pt>
    <dgm:pt modelId="{A02964A8-505A-AD47-8CC3-4388E0685FC0}" type="pres">
      <dgm:prSet presAssocID="{714B6AAA-D752-4811-93DD-FBA70A44C13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2AAACA6-E9F2-7443-9C08-24C7B12A7A9D}" type="pres">
      <dgm:prSet presAssocID="{CE90E22B-5EF5-48DB-867A-80E0E8100F2C}" presName="spacer" presStyleCnt="0"/>
      <dgm:spPr/>
    </dgm:pt>
    <dgm:pt modelId="{F3123040-0225-AA4C-A669-D47C0B1FC7F0}" type="pres">
      <dgm:prSet presAssocID="{E0E92D88-7785-4663-90FE-6876A704B971}" presName="parentText" presStyleLbl="node1" presStyleIdx="4" presStyleCnt="6" custLinFactNeighborX="123" custLinFactNeighborY="-21249">
        <dgm:presLayoutVars>
          <dgm:chMax val="0"/>
          <dgm:bulletEnabled val="1"/>
        </dgm:presLayoutVars>
      </dgm:prSet>
      <dgm:spPr/>
    </dgm:pt>
    <dgm:pt modelId="{4C50982C-545C-334E-950E-0E7A2D04341C}" type="pres">
      <dgm:prSet presAssocID="{C86DCFEF-A998-4EFE-995D-D95C0435030C}" presName="spacer" presStyleCnt="0"/>
      <dgm:spPr/>
    </dgm:pt>
    <dgm:pt modelId="{67DC87A0-89F9-4744-BADD-B08F361BCC29}" type="pres">
      <dgm:prSet presAssocID="{EDCB4945-17DC-4EB3-AE3C-C530087B5A6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E982605-EBFF-42A1-AE2C-6C0F6ABC09C2}" srcId="{DE4DF757-9E6E-48EE-BB83-B8EA5DF5912A}" destId="{E0E92D88-7785-4663-90FE-6876A704B971}" srcOrd="4" destOrd="0" parTransId="{03B9E1A8-BFAD-4668-8320-86D5B9EEC7EB}" sibTransId="{C86DCFEF-A998-4EFE-995D-D95C0435030C}"/>
    <dgm:cxn modelId="{B0BB9228-48CF-410A-BF13-4099B56F3D4D}" srcId="{DE4DF757-9E6E-48EE-BB83-B8EA5DF5912A}" destId="{AA36C92C-F7E1-4B58-8CFE-DF21896A099F}" srcOrd="1" destOrd="0" parTransId="{73856DFB-D079-46EE-9552-0D570894BE8E}" sibTransId="{77F12795-B26B-4F41-B923-2A0FFA1672FA}"/>
    <dgm:cxn modelId="{F1078A2A-A7DA-F74A-9A92-3365E2A63113}" type="presOf" srcId="{37C914B9-6A4F-40DA-9FAB-1A789A545E95}" destId="{8296E24C-0A5B-0C4C-84D2-014B767549B9}" srcOrd="0" destOrd="0" presId="urn:microsoft.com/office/officeart/2005/8/layout/vList2"/>
    <dgm:cxn modelId="{EE4E1E2B-4313-4791-B6E3-37F4525F74A3}" srcId="{DE4DF757-9E6E-48EE-BB83-B8EA5DF5912A}" destId="{878B1B3B-9A93-47B3-98C5-1B91B56FFDBA}" srcOrd="2" destOrd="0" parTransId="{F2F310C4-B756-408B-AA2E-490D79BD873E}" sibTransId="{08091271-B9B1-4696-A1A9-4798BFB26CAD}"/>
    <dgm:cxn modelId="{7691CD31-8E17-423A-9406-2F40C733727E}" srcId="{DE4DF757-9E6E-48EE-BB83-B8EA5DF5912A}" destId="{37C914B9-6A4F-40DA-9FAB-1A789A545E95}" srcOrd="0" destOrd="0" parTransId="{D1FB5906-DB88-40CE-A573-A37DF54068CF}" sibTransId="{CCBA911D-7A1B-47F2-B8B1-202B7788D7B7}"/>
    <dgm:cxn modelId="{E5540C3A-FA0B-4E4B-8647-8A075CDFE363}" type="presOf" srcId="{878B1B3B-9A93-47B3-98C5-1B91B56FFDBA}" destId="{BFD8CA35-1D60-4F46-BEAA-078B3983B402}" srcOrd="0" destOrd="0" presId="urn:microsoft.com/office/officeart/2005/8/layout/vList2"/>
    <dgm:cxn modelId="{A28DD056-70E9-4645-8CC2-302535952391}" srcId="{DE4DF757-9E6E-48EE-BB83-B8EA5DF5912A}" destId="{EDCB4945-17DC-4EB3-AE3C-C530087B5A69}" srcOrd="5" destOrd="0" parTransId="{56B8F1BE-AE7D-4293-B403-82C993590EFE}" sibTransId="{EA2FEBC7-57BE-4AF3-B12B-BB5EC6C4DD12}"/>
    <dgm:cxn modelId="{18AA875A-8F82-6640-82B7-D935B20F76CC}" type="presOf" srcId="{714B6AAA-D752-4811-93DD-FBA70A44C134}" destId="{A02964A8-505A-AD47-8CC3-4388E0685FC0}" srcOrd="0" destOrd="0" presId="urn:microsoft.com/office/officeart/2005/8/layout/vList2"/>
    <dgm:cxn modelId="{E6B756B2-0C07-C947-83FB-E80C03C7D7B3}" type="presOf" srcId="{E0E92D88-7785-4663-90FE-6876A704B971}" destId="{F3123040-0225-AA4C-A669-D47C0B1FC7F0}" srcOrd="0" destOrd="0" presId="urn:microsoft.com/office/officeart/2005/8/layout/vList2"/>
    <dgm:cxn modelId="{93A2F2B7-CAC8-7140-B36E-E4C0E323D8BA}" type="presOf" srcId="{EDCB4945-17DC-4EB3-AE3C-C530087B5A69}" destId="{67DC87A0-89F9-4744-BADD-B08F361BCC29}" srcOrd="0" destOrd="0" presId="urn:microsoft.com/office/officeart/2005/8/layout/vList2"/>
    <dgm:cxn modelId="{EFC729CD-9883-F945-BE8D-C898A25AC6EB}" type="presOf" srcId="{AA36C92C-F7E1-4B58-8CFE-DF21896A099F}" destId="{ADF2A6EB-CAD5-5F45-8838-C5BDBC79CAB3}" srcOrd="0" destOrd="0" presId="urn:microsoft.com/office/officeart/2005/8/layout/vList2"/>
    <dgm:cxn modelId="{D86371E3-1352-F140-869B-2A91EA3DB546}" type="presOf" srcId="{DE4DF757-9E6E-48EE-BB83-B8EA5DF5912A}" destId="{DDAC87A1-5A7D-4143-AADA-5ABF120FFF78}" srcOrd="0" destOrd="0" presId="urn:microsoft.com/office/officeart/2005/8/layout/vList2"/>
    <dgm:cxn modelId="{CE6E13EB-BD5B-4188-BF21-97FAF3943A5A}" srcId="{DE4DF757-9E6E-48EE-BB83-B8EA5DF5912A}" destId="{714B6AAA-D752-4811-93DD-FBA70A44C134}" srcOrd="3" destOrd="0" parTransId="{5B55B38F-4DC7-442E-9809-4785AB126CAE}" sibTransId="{CE90E22B-5EF5-48DB-867A-80E0E8100F2C}"/>
    <dgm:cxn modelId="{C7D9FAE5-F41E-9A4D-A15C-71FA8C974ECB}" type="presParOf" srcId="{DDAC87A1-5A7D-4143-AADA-5ABF120FFF78}" destId="{8296E24C-0A5B-0C4C-84D2-014B767549B9}" srcOrd="0" destOrd="0" presId="urn:microsoft.com/office/officeart/2005/8/layout/vList2"/>
    <dgm:cxn modelId="{54B1EEEB-00A7-F24B-9DE2-5DC91334DAD3}" type="presParOf" srcId="{DDAC87A1-5A7D-4143-AADA-5ABF120FFF78}" destId="{84E32BD7-B479-2846-BAF7-92E24FFF25BE}" srcOrd="1" destOrd="0" presId="urn:microsoft.com/office/officeart/2005/8/layout/vList2"/>
    <dgm:cxn modelId="{4F42D87F-6B7C-9F45-A7A9-1CE097E6ED6C}" type="presParOf" srcId="{DDAC87A1-5A7D-4143-AADA-5ABF120FFF78}" destId="{ADF2A6EB-CAD5-5F45-8838-C5BDBC79CAB3}" srcOrd="2" destOrd="0" presId="urn:microsoft.com/office/officeart/2005/8/layout/vList2"/>
    <dgm:cxn modelId="{1FCE058D-C42E-0042-9AA9-76A9771CC8F9}" type="presParOf" srcId="{DDAC87A1-5A7D-4143-AADA-5ABF120FFF78}" destId="{2130A24F-A6A2-7542-9D2C-01761C58211E}" srcOrd="3" destOrd="0" presId="urn:microsoft.com/office/officeart/2005/8/layout/vList2"/>
    <dgm:cxn modelId="{DCF95D04-1A78-A843-97EC-8C0B6B54BCB8}" type="presParOf" srcId="{DDAC87A1-5A7D-4143-AADA-5ABF120FFF78}" destId="{BFD8CA35-1D60-4F46-BEAA-078B3983B402}" srcOrd="4" destOrd="0" presId="urn:microsoft.com/office/officeart/2005/8/layout/vList2"/>
    <dgm:cxn modelId="{13465B12-7B47-E240-A306-8A9D7E1A7218}" type="presParOf" srcId="{DDAC87A1-5A7D-4143-AADA-5ABF120FFF78}" destId="{3B18B014-8A20-A845-A050-AE410C2CD8E6}" srcOrd="5" destOrd="0" presId="urn:microsoft.com/office/officeart/2005/8/layout/vList2"/>
    <dgm:cxn modelId="{F0CDB37D-280A-F844-A321-4D347C6060F2}" type="presParOf" srcId="{DDAC87A1-5A7D-4143-AADA-5ABF120FFF78}" destId="{A02964A8-505A-AD47-8CC3-4388E0685FC0}" srcOrd="6" destOrd="0" presId="urn:microsoft.com/office/officeart/2005/8/layout/vList2"/>
    <dgm:cxn modelId="{8290FC27-5254-BD45-B0B8-B5065EAC6114}" type="presParOf" srcId="{DDAC87A1-5A7D-4143-AADA-5ABF120FFF78}" destId="{02AAACA6-E9F2-7443-9C08-24C7B12A7A9D}" srcOrd="7" destOrd="0" presId="urn:microsoft.com/office/officeart/2005/8/layout/vList2"/>
    <dgm:cxn modelId="{72806191-4C28-4943-90C1-5917F0AC330A}" type="presParOf" srcId="{DDAC87A1-5A7D-4143-AADA-5ABF120FFF78}" destId="{F3123040-0225-AA4C-A669-D47C0B1FC7F0}" srcOrd="8" destOrd="0" presId="urn:microsoft.com/office/officeart/2005/8/layout/vList2"/>
    <dgm:cxn modelId="{87632C5D-1E62-B046-8D1D-FE0E778C0A3C}" type="presParOf" srcId="{DDAC87A1-5A7D-4143-AADA-5ABF120FFF78}" destId="{4C50982C-545C-334E-950E-0E7A2D04341C}" srcOrd="9" destOrd="0" presId="urn:microsoft.com/office/officeart/2005/8/layout/vList2"/>
    <dgm:cxn modelId="{84710897-31F4-F046-8B78-15E447EA290B}" type="presParOf" srcId="{DDAC87A1-5A7D-4143-AADA-5ABF120FFF78}" destId="{67DC87A0-89F9-4744-BADD-B08F361BCC2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DB20A6-754A-4B46-B028-C30FE57A744C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6A644A9-9FD8-4AF7-AA8D-D8275ABE8F0D}">
      <dgm:prSet/>
      <dgm:spPr/>
      <dgm:t>
        <a:bodyPr/>
        <a:lstStyle/>
        <a:p>
          <a:r>
            <a:rPr lang="en-US"/>
            <a:t>Pupils pass subject </a:t>
          </a:r>
        </a:p>
      </dgm:t>
    </dgm:pt>
    <dgm:pt modelId="{97AE1ABD-D42B-48F3-B9CD-18B74EA19509}" type="parTrans" cxnId="{E936A2EB-8C5C-4209-B0D2-D886C3B3F2B7}">
      <dgm:prSet/>
      <dgm:spPr/>
      <dgm:t>
        <a:bodyPr/>
        <a:lstStyle/>
        <a:p>
          <a:endParaRPr lang="en-US"/>
        </a:p>
      </dgm:t>
    </dgm:pt>
    <dgm:pt modelId="{328E5818-DEDD-4A05-9528-2AF96398D49C}" type="sibTrans" cxnId="{E936A2EB-8C5C-4209-B0D2-D886C3B3F2B7}">
      <dgm:prSet/>
      <dgm:spPr/>
      <dgm:t>
        <a:bodyPr/>
        <a:lstStyle/>
        <a:p>
          <a:endParaRPr lang="en-US"/>
        </a:p>
      </dgm:t>
    </dgm:pt>
    <dgm:pt modelId="{04C74E4D-DBE5-4481-B224-CB6F864FBFF2}">
      <dgm:prSet/>
      <dgm:spPr/>
      <dgm:t>
        <a:bodyPr/>
        <a:lstStyle/>
        <a:p>
          <a:r>
            <a:rPr lang="en-US"/>
            <a:t>Pass on knowledge</a:t>
          </a:r>
        </a:p>
      </dgm:t>
    </dgm:pt>
    <dgm:pt modelId="{2C3B504D-2C1E-42E1-8CBD-680F0554E97F}" type="parTrans" cxnId="{067D41B8-434B-45D3-9CB7-E41BE8FDBEE3}">
      <dgm:prSet/>
      <dgm:spPr/>
      <dgm:t>
        <a:bodyPr/>
        <a:lstStyle/>
        <a:p>
          <a:endParaRPr lang="en-US"/>
        </a:p>
      </dgm:t>
    </dgm:pt>
    <dgm:pt modelId="{1B17C0D7-217D-4D07-81AB-EC5A9A55CF6E}" type="sibTrans" cxnId="{067D41B8-434B-45D3-9CB7-E41BE8FDBEE3}">
      <dgm:prSet/>
      <dgm:spPr/>
      <dgm:t>
        <a:bodyPr/>
        <a:lstStyle/>
        <a:p>
          <a:endParaRPr lang="en-US"/>
        </a:p>
      </dgm:t>
    </dgm:pt>
    <dgm:pt modelId="{32C9305F-BB1B-42C2-B699-A2B528DE3DCA}">
      <dgm:prSet/>
      <dgm:spPr/>
      <dgm:t>
        <a:bodyPr/>
        <a:lstStyle/>
        <a:p>
          <a:r>
            <a:rPr lang="en-US"/>
            <a:t>Create conducive environment</a:t>
          </a:r>
        </a:p>
      </dgm:t>
    </dgm:pt>
    <dgm:pt modelId="{DFFE1204-CBA9-4E06-A186-6F0A847762E9}" type="parTrans" cxnId="{15C42666-443A-49C1-B58B-F3F1DC98DFFA}">
      <dgm:prSet/>
      <dgm:spPr/>
      <dgm:t>
        <a:bodyPr/>
        <a:lstStyle/>
        <a:p>
          <a:endParaRPr lang="en-US"/>
        </a:p>
      </dgm:t>
    </dgm:pt>
    <dgm:pt modelId="{ED140A25-6E36-4871-ACFF-09D610DAB84E}" type="sibTrans" cxnId="{15C42666-443A-49C1-B58B-F3F1DC98DFFA}">
      <dgm:prSet/>
      <dgm:spPr/>
      <dgm:t>
        <a:bodyPr/>
        <a:lstStyle/>
        <a:p>
          <a:endParaRPr lang="en-US"/>
        </a:p>
      </dgm:t>
    </dgm:pt>
    <dgm:pt modelId="{0C617FDB-2C4A-42C3-A0BE-C7F5775C979C}">
      <dgm:prSet/>
      <dgm:spPr/>
      <dgm:t>
        <a:bodyPr/>
        <a:lstStyle/>
        <a:p>
          <a:r>
            <a:rPr lang="en-US"/>
            <a:t>Prestige: they will remember me / people appreciate </a:t>
          </a:r>
        </a:p>
      </dgm:t>
    </dgm:pt>
    <dgm:pt modelId="{8930D38E-7032-431F-B8BC-6C516932C57F}" type="parTrans" cxnId="{9543DD9B-591F-4D83-96C0-7B051687DF36}">
      <dgm:prSet/>
      <dgm:spPr/>
      <dgm:t>
        <a:bodyPr/>
        <a:lstStyle/>
        <a:p>
          <a:endParaRPr lang="en-US"/>
        </a:p>
      </dgm:t>
    </dgm:pt>
    <dgm:pt modelId="{F493157F-AB8E-4852-B727-3ACB59C22345}" type="sibTrans" cxnId="{9543DD9B-591F-4D83-96C0-7B051687DF36}">
      <dgm:prSet/>
      <dgm:spPr/>
      <dgm:t>
        <a:bodyPr/>
        <a:lstStyle/>
        <a:p>
          <a:endParaRPr lang="en-US"/>
        </a:p>
      </dgm:t>
    </dgm:pt>
    <dgm:pt modelId="{BADA50A8-C6A3-461D-A946-07E03DFFA5A9}">
      <dgm:prSet/>
      <dgm:spPr/>
      <dgm:t>
        <a:bodyPr/>
        <a:lstStyle/>
        <a:p>
          <a:r>
            <a:rPr lang="en-US"/>
            <a:t>Enjoy children learning</a:t>
          </a:r>
        </a:p>
      </dgm:t>
    </dgm:pt>
    <dgm:pt modelId="{3DB421E2-1754-4C67-A90D-14E5CBD7E291}" type="parTrans" cxnId="{6EFBCB00-86B1-4C2A-A3BA-EC96B2FA88DE}">
      <dgm:prSet/>
      <dgm:spPr/>
      <dgm:t>
        <a:bodyPr/>
        <a:lstStyle/>
        <a:p>
          <a:endParaRPr lang="en-US"/>
        </a:p>
      </dgm:t>
    </dgm:pt>
    <dgm:pt modelId="{733CB0C0-4F06-4122-9EEB-60B8D9B52589}" type="sibTrans" cxnId="{6EFBCB00-86B1-4C2A-A3BA-EC96B2FA88DE}">
      <dgm:prSet/>
      <dgm:spPr/>
      <dgm:t>
        <a:bodyPr/>
        <a:lstStyle/>
        <a:p>
          <a:endParaRPr lang="en-US"/>
        </a:p>
      </dgm:t>
    </dgm:pt>
    <dgm:pt modelId="{BCAED3FD-90E4-4D57-A997-C52B42409F51}">
      <dgm:prSet/>
      <dgm:spPr/>
      <dgm:t>
        <a:bodyPr/>
        <a:lstStyle/>
        <a:p>
          <a:r>
            <a:rPr lang="en-US"/>
            <a:t>Treat students equally</a:t>
          </a:r>
        </a:p>
      </dgm:t>
    </dgm:pt>
    <dgm:pt modelId="{B49A08C9-8FD9-4999-B358-D2AED20FBACF}" type="parTrans" cxnId="{15E7EDEC-5AB4-407D-B9AA-01FFAFB2B273}">
      <dgm:prSet/>
      <dgm:spPr/>
      <dgm:t>
        <a:bodyPr/>
        <a:lstStyle/>
        <a:p>
          <a:endParaRPr lang="en-US"/>
        </a:p>
      </dgm:t>
    </dgm:pt>
    <dgm:pt modelId="{CD4C33C0-84C4-4A29-B9FB-D060659820F7}" type="sibTrans" cxnId="{15E7EDEC-5AB4-407D-B9AA-01FFAFB2B273}">
      <dgm:prSet/>
      <dgm:spPr/>
      <dgm:t>
        <a:bodyPr/>
        <a:lstStyle/>
        <a:p>
          <a:endParaRPr lang="en-US"/>
        </a:p>
      </dgm:t>
    </dgm:pt>
    <dgm:pt modelId="{931B7A7B-71E1-4262-9C19-4A0B6AFD50B8}">
      <dgm:prSet/>
      <dgm:spPr/>
      <dgm:t>
        <a:bodyPr/>
        <a:lstStyle/>
        <a:p>
          <a:r>
            <a:rPr lang="en-US"/>
            <a:t>Respect the principle of education</a:t>
          </a:r>
        </a:p>
      </dgm:t>
    </dgm:pt>
    <dgm:pt modelId="{EE431635-7FF1-4229-A965-0E1AB005233D}" type="parTrans" cxnId="{F365A214-BBBD-4346-BEF3-8F7A0D8E14DF}">
      <dgm:prSet/>
      <dgm:spPr/>
      <dgm:t>
        <a:bodyPr/>
        <a:lstStyle/>
        <a:p>
          <a:endParaRPr lang="en-US"/>
        </a:p>
      </dgm:t>
    </dgm:pt>
    <dgm:pt modelId="{6C91862A-80A6-42B9-8D2B-0F6116FC73C3}" type="sibTrans" cxnId="{F365A214-BBBD-4346-BEF3-8F7A0D8E14DF}">
      <dgm:prSet/>
      <dgm:spPr/>
      <dgm:t>
        <a:bodyPr/>
        <a:lstStyle/>
        <a:p>
          <a:endParaRPr lang="en-US"/>
        </a:p>
      </dgm:t>
    </dgm:pt>
    <dgm:pt modelId="{5CBE5E90-810F-469E-BBDB-FABBC1BD7F91}">
      <dgm:prSet/>
      <dgm:spPr/>
      <dgm:t>
        <a:bodyPr/>
        <a:lstStyle/>
        <a:p>
          <a:r>
            <a:rPr lang="en-US"/>
            <a:t>Regualrly at school and obey rules</a:t>
          </a:r>
        </a:p>
      </dgm:t>
    </dgm:pt>
    <dgm:pt modelId="{ED48195E-4427-4521-8922-69D48C261B1B}" type="parTrans" cxnId="{8C82FCDC-65B6-409A-B44C-3116ACFA765F}">
      <dgm:prSet/>
      <dgm:spPr/>
      <dgm:t>
        <a:bodyPr/>
        <a:lstStyle/>
        <a:p>
          <a:endParaRPr lang="en-US"/>
        </a:p>
      </dgm:t>
    </dgm:pt>
    <dgm:pt modelId="{78812E33-7391-4E35-83BA-5D2489885B7A}" type="sibTrans" cxnId="{8C82FCDC-65B6-409A-B44C-3116ACFA765F}">
      <dgm:prSet/>
      <dgm:spPr/>
      <dgm:t>
        <a:bodyPr/>
        <a:lstStyle/>
        <a:p>
          <a:endParaRPr lang="en-US"/>
        </a:p>
      </dgm:t>
    </dgm:pt>
    <dgm:pt modelId="{B06C9968-06B5-4DE6-BB3C-05683D468605}">
      <dgm:prSet/>
      <dgm:spPr/>
      <dgm:t>
        <a:bodyPr/>
        <a:lstStyle/>
        <a:p>
          <a:r>
            <a:rPr lang="en-US"/>
            <a:t>‘in my heart I can say I am good’ as I ‘give service to the community</a:t>
          </a:r>
        </a:p>
      </dgm:t>
    </dgm:pt>
    <dgm:pt modelId="{217DF3F9-3362-45EF-AF2A-240935949BD4}" type="parTrans" cxnId="{3FEFFCC2-164B-4D08-B136-DCBD5CD18FD2}">
      <dgm:prSet/>
      <dgm:spPr/>
      <dgm:t>
        <a:bodyPr/>
        <a:lstStyle/>
        <a:p>
          <a:endParaRPr lang="en-US"/>
        </a:p>
      </dgm:t>
    </dgm:pt>
    <dgm:pt modelId="{6A6FCDBD-580F-48D2-AC22-0B64A5AA5275}" type="sibTrans" cxnId="{3FEFFCC2-164B-4D08-B136-DCBD5CD18FD2}">
      <dgm:prSet/>
      <dgm:spPr/>
      <dgm:t>
        <a:bodyPr/>
        <a:lstStyle/>
        <a:p>
          <a:endParaRPr lang="en-US"/>
        </a:p>
      </dgm:t>
    </dgm:pt>
    <dgm:pt modelId="{D4703E80-4716-4A19-BD23-3BFED2053D97}">
      <dgm:prSet/>
      <dgm:spPr/>
      <dgm:t>
        <a:bodyPr/>
        <a:lstStyle/>
        <a:p>
          <a:r>
            <a:rPr lang="en-US"/>
            <a:t>Prepare lessons and schemes of work</a:t>
          </a:r>
        </a:p>
      </dgm:t>
    </dgm:pt>
    <dgm:pt modelId="{48BA5AA0-CDBF-4EE0-A036-7AE47D53100F}" type="parTrans" cxnId="{50386FCC-BBF6-4105-82DB-D787FFCF1940}">
      <dgm:prSet/>
      <dgm:spPr/>
      <dgm:t>
        <a:bodyPr/>
        <a:lstStyle/>
        <a:p>
          <a:endParaRPr lang="en-US"/>
        </a:p>
      </dgm:t>
    </dgm:pt>
    <dgm:pt modelId="{3D744EC3-BC4E-4D13-8F76-92967446DE85}" type="sibTrans" cxnId="{50386FCC-BBF6-4105-82DB-D787FFCF1940}">
      <dgm:prSet/>
      <dgm:spPr/>
      <dgm:t>
        <a:bodyPr/>
        <a:lstStyle/>
        <a:p>
          <a:endParaRPr lang="en-US"/>
        </a:p>
      </dgm:t>
    </dgm:pt>
    <dgm:pt modelId="{A0569550-701A-48D6-A729-120A8CF8BF1F}">
      <dgm:prSet/>
      <dgm:spPr/>
      <dgm:t>
        <a:bodyPr/>
        <a:lstStyle/>
        <a:p>
          <a:r>
            <a:rPr lang="en-US"/>
            <a:t>Good ethcis and conduct</a:t>
          </a:r>
        </a:p>
      </dgm:t>
    </dgm:pt>
    <dgm:pt modelId="{322FB302-400D-4D4A-93B9-F826EB73A04B}" type="parTrans" cxnId="{7280CBCF-CDE4-4936-A29A-D847097476C7}">
      <dgm:prSet/>
      <dgm:spPr/>
      <dgm:t>
        <a:bodyPr/>
        <a:lstStyle/>
        <a:p>
          <a:endParaRPr lang="en-US"/>
        </a:p>
      </dgm:t>
    </dgm:pt>
    <dgm:pt modelId="{74299F03-01AD-404C-8511-CE078346C886}" type="sibTrans" cxnId="{7280CBCF-CDE4-4936-A29A-D847097476C7}">
      <dgm:prSet/>
      <dgm:spPr/>
      <dgm:t>
        <a:bodyPr/>
        <a:lstStyle/>
        <a:p>
          <a:endParaRPr lang="en-US"/>
        </a:p>
      </dgm:t>
    </dgm:pt>
    <dgm:pt modelId="{99FA97F5-3581-4ECD-8A90-6E384D5E8D96}">
      <dgm:prSet/>
      <dgm:spPr/>
      <dgm:t>
        <a:bodyPr/>
        <a:lstStyle/>
        <a:p>
          <a:r>
            <a:rPr lang="en-US" dirty="0"/>
            <a:t>Preparation</a:t>
          </a:r>
        </a:p>
      </dgm:t>
    </dgm:pt>
    <dgm:pt modelId="{5A104B6F-CDDD-4609-9BD7-96C32C7C52F6}" type="parTrans" cxnId="{E5F65AF3-C14C-457D-BE4A-0C54942A73D4}">
      <dgm:prSet/>
      <dgm:spPr/>
      <dgm:t>
        <a:bodyPr/>
        <a:lstStyle/>
        <a:p>
          <a:endParaRPr lang="en-US"/>
        </a:p>
      </dgm:t>
    </dgm:pt>
    <dgm:pt modelId="{B713B462-E35B-482F-86EB-188ADF955570}" type="sibTrans" cxnId="{E5F65AF3-C14C-457D-BE4A-0C54942A73D4}">
      <dgm:prSet/>
      <dgm:spPr/>
      <dgm:t>
        <a:bodyPr/>
        <a:lstStyle/>
        <a:p>
          <a:endParaRPr lang="en-US"/>
        </a:p>
      </dgm:t>
    </dgm:pt>
    <dgm:pt modelId="{642D3A9A-0C2B-C147-8C0A-B8DD2EE632EA}">
      <dgm:prSet/>
      <dgm:spPr/>
      <dgm:t>
        <a:bodyPr/>
        <a:lstStyle/>
        <a:p>
          <a:r>
            <a:rPr lang="en-US" dirty="0"/>
            <a:t>undertake training</a:t>
          </a:r>
        </a:p>
      </dgm:t>
    </dgm:pt>
    <dgm:pt modelId="{1A49EA3B-49E9-C54E-AAC1-DB8DC0D9BD69}" type="parTrans" cxnId="{3BF8C66B-8AF4-0048-A11F-71800E7FD73D}">
      <dgm:prSet/>
      <dgm:spPr/>
      <dgm:t>
        <a:bodyPr/>
        <a:lstStyle/>
        <a:p>
          <a:endParaRPr lang="en-GB"/>
        </a:p>
      </dgm:t>
    </dgm:pt>
    <dgm:pt modelId="{EFB87453-51C8-6B48-A53B-A89EA397493B}" type="sibTrans" cxnId="{3BF8C66B-8AF4-0048-A11F-71800E7FD73D}">
      <dgm:prSet/>
      <dgm:spPr/>
      <dgm:t>
        <a:bodyPr/>
        <a:lstStyle/>
        <a:p>
          <a:endParaRPr lang="en-GB"/>
        </a:p>
      </dgm:t>
    </dgm:pt>
    <dgm:pt modelId="{34B31E4E-094B-AE4F-A313-A13BB7F7A612}" type="pres">
      <dgm:prSet presAssocID="{32DB20A6-754A-4B46-B028-C30FE57A744C}" presName="vert0" presStyleCnt="0">
        <dgm:presLayoutVars>
          <dgm:dir/>
          <dgm:animOne val="branch"/>
          <dgm:animLvl val="lvl"/>
        </dgm:presLayoutVars>
      </dgm:prSet>
      <dgm:spPr/>
    </dgm:pt>
    <dgm:pt modelId="{0298DFCF-6127-1547-B6AB-077125C87F8A}" type="pres">
      <dgm:prSet presAssocID="{E6A644A9-9FD8-4AF7-AA8D-D8275ABE8F0D}" presName="thickLine" presStyleLbl="alignNode1" presStyleIdx="0" presStyleCnt="13"/>
      <dgm:spPr/>
    </dgm:pt>
    <dgm:pt modelId="{D373E2B0-0D36-A44B-86A2-15A55B16207C}" type="pres">
      <dgm:prSet presAssocID="{E6A644A9-9FD8-4AF7-AA8D-D8275ABE8F0D}" presName="horz1" presStyleCnt="0"/>
      <dgm:spPr/>
    </dgm:pt>
    <dgm:pt modelId="{061B4F6F-0298-0B49-BEFC-032CEA003649}" type="pres">
      <dgm:prSet presAssocID="{E6A644A9-9FD8-4AF7-AA8D-D8275ABE8F0D}" presName="tx1" presStyleLbl="revTx" presStyleIdx="0" presStyleCnt="13"/>
      <dgm:spPr/>
    </dgm:pt>
    <dgm:pt modelId="{0C00C84A-6443-1447-B28E-AE8AC6D269D0}" type="pres">
      <dgm:prSet presAssocID="{E6A644A9-9FD8-4AF7-AA8D-D8275ABE8F0D}" presName="vert1" presStyleCnt="0"/>
      <dgm:spPr/>
    </dgm:pt>
    <dgm:pt modelId="{1C7098BC-E7A0-7142-B183-55E16EAFDF9F}" type="pres">
      <dgm:prSet presAssocID="{04C74E4D-DBE5-4481-B224-CB6F864FBFF2}" presName="thickLine" presStyleLbl="alignNode1" presStyleIdx="1" presStyleCnt="13"/>
      <dgm:spPr/>
    </dgm:pt>
    <dgm:pt modelId="{2F0F0BED-C7A8-A540-A5A2-EC2CF05D6E55}" type="pres">
      <dgm:prSet presAssocID="{04C74E4D-DBE5-4481-B224-CB6F864FBFF2}" presName="horz1" presStyleCnt="0"/>
      <dgm:spPr/>
    </dgm:pt>
    <dgm:pt modelId="{3B70AD3F-9E4F-F346-8D75-660D0D6D47EE}" type="pres">
      <dgm:prSet presAssocID="{04C74E4D-DBE5-4481-B224-CB6F864FBFF2}" presName="tx1" presStyleLbl="revTx" presStyleIdx="1" presStyleCnt="13"/>
      <dgm:spPr/>
    </dgm:pt>
    <dgm:pt modelId="{32DBE7F1-E99E-2E45-B8D3-3A006DC028A4}" type="pres">
      <dgm:prSet presAssocID="{04C74E4D-DBE5-4481-B224-CB6F864FBFF2}" presName="vert1" presStyleCnt="0"/>
      <dgm:spPr/>
    </dgm:pt>
    <dgm:pt modelId="{5B086D8E-E7A4-1547-8DE5-CA67E8E59CBC}" type="pres">
      <dgm:prSet presAssocID="{32C9305F-BB1B-42C2-B699-A2B528DE3DCA}" presName="thickLine" presStyleLbl="alignNode1" presStyleIdx="2" presStyleCnt="13"/>
      <dgm:spPr/>
    </dgm:pt>
    <dgm:pt modelId="{574CEA1E-2341-A84E-BBD4-EF093FF613FD}" type="pres">
      <dgm:prSet presAssocID="{32C9305F-BB1B-42C2-B699-A2B528DE3DCA}" presName="horz1" presStyleCnt="0"/>
      <dgm:spPr/>
    </dgm:pt>
    <dgm:pt modelId="{218CBBD7-701D-234C-BCF6-1CA8019CD69B}" type="pres">
      <dgm:prSet presAssocID="{32C9305F-BB1B-42C2-B699-A2B528DE3DCA}" presName="tx1" presStyleLbl="revTx" presStyleIdx="2" presStyleCnt="13"/>
      <dgm:spPr/>
    </dgm:pt>
    <dgm:pt modelId="{4276FEA1-ED4D-B242-8F8A-1C13C4F08DFA}" type="pres">
      <dgm:prSet presAssocID="{32C9305F-BB1B-42C2-B699-A2B528DE3DCA}" presName="vert1" presStyleCnt="0"/>
      <dgm:spPr/>
    </dgm:pt>
    <dgm:pt modelId="{D2224189-155A-8B44-BEED-3E1ABE6C76BF}" type="pres">
      <dgm:prSet presAssocID="{0C617FDB-2C4A-42C3-A0BE-C7F5775C979C}" presName="thickLine" presStyleLbl="alignNode1" presStyleIdx="3" presStyleCnt="13"/>
      <dgm:spPr/>
    </dgm:pt>
    <dgm:pt modelId="{A0D10145-3CC5-3C44-9D38-EF82EA15C3B9}" type="pres">
      <dgm:prSet presAssocID="{0C617FDB-2C4A-42C3-A0BE-C7F5775C979C}" presName="horz1" presStyleCnt="0"/>
      <dgm:spPr/>
    </dgm:pt>
    <dgm:pt modelId="{057D5C80-4F4B-A64B-A798-514DE953AEB8}" type="pres">
      <dgm:prSet presAssocID="{0C617FDB-2C4A-42C3-A0BE-C7F5775C979C}" presName="tx1" presStyleLbl="revTx" presStyleIdx="3" presStyleCnt="13"/>
      <dgm:spPr/>
    </dgm:pt>
    <dgm:pt modelId="{D287B749-E80B-C84A-BA8F-759E51ACE879}" type="pres">
      <dgm:prSet presAssocID="{0C617FDB-2C4A-42C3-A0BE-C7F5775C979C}" presName="vert1" presStyleCnt="0"/>
      <dgm:spPr/>
    </dgm:pt>
    <dgm:pt modelId="{B37A10F5-7610-4747-B184-DBAC081C6E39}" type="pres">
      <dgm:prSet presAssocID="{BADA50A8-C6A3-461D-A946-07E03DFFA5A9}" presName="thickLine" presStyleLbl="alignNode1" presStyleIdx="4" presStyleCnt="13"/>
      <dgm:spPr/>
    </dgm:pt>
    <dgm:pt modelId="{60F94DEE-9E50-EB41-A42D-E9A971B7125B}" type="pres">
      <dgm:prSet presAssocID="{BADA50A8-C6A3-461D-A946-07E03DFFA5A9}" presName="horz1" presStyleCnt="0"/>
      <dgm:spPr/>
    </dgm:pt>
    <dgm:pt modelId="{16E9C314-D7BA-AE4A-B057-94892DCBFFA9}" type="pres">
      <dgm:prSet presAssocID="{BADA50A8-C6A3-461D-A946-07E03DFFA5A9}" presName="tx1" presStyleLbl="revTx" presStyleIdx="4" presStyleCnt="13"/>
      <dgm:spPr/>
    </dgm:pt>
    <dgm:pt modelId="{1F082D0C-C05F-2245-90BC-23198DD3E980}" type="pres">
      <dgm:prSet presAssocID="{BADA50A8-C6A3-461D-A946-07E03DFFA5A9}" presName="vert1" presStyleCnt="0"/>
      <dgm:spPr/>
    </dgm:pt>
    <dgm:pt modelId="{0467E11E-7B59-3143-9ACA-28D5F73D5349}" type="pres">
      <dgm:prSet presAssocID="{BCAED3FD-90E4-4D57-A997-C52B42409F51}" presName="thickLine" presStyleLbl="alignNode1" presStyleIdx="5" presStyleCnt="13"/>
      <dgm:spPr/>
    </dgm:pt>
    <dgm:pt modelId="{F8AB0B21-C7C5-8D4B-988F-F6271678035C}" type="pres">
      <dgm:prSet presAssocID="{BCAED3FD-90E4-4D57-A997-C52B42409F51}" presName="horz1" presStyleCnt="0"/>
      <dgm:spPr/>
    </dgm:pt>
    <dgm:pt modelId="{0A18B2DC-9047-324A-90F4-ECDB53E8A685}" type="pres">
      <dgm:prSet presAssocID="{BCAED3FD-90E4-4D57-A997-C52B42409F51}" presName="tx1" presStyleLbl="revTx" presStyleIdx="5" presStyleCnt="13"/>
      <dgm:spPr/>
    </dgm:pt>
    <dgm:pt modelId="{672F6401-0228-C841-9C7E-D2AEBAA426FE}" type="pres">
      <dgm:prSet presAssocID="{BCAED3FD-90E4-4D57-A997-C52B42409F51}" presName="vert1" presStyleCnt="0"/>
      <dgm:spPr/>
    </dgm:pt>
    <dgm:pt modelId="{D1E4EAAE-732A-DF4E-BD6F-94F3C24839AF}" type="pres">
      <dgm:prSet presAssocID="{931B7A7B-71E1-4262-9C19-4A0B6AFD50B8}" presName="thickLine" presStyleLbl="alignNode1" presStyleIdx="6" presStyleCnt="13"/>
      <dgm:spPr/>
    </dgm:pt>
    <dgm:pt modelId="{329EDB7D-34AE-B044-B079-35FC93B09ED0}" type="pres">
      <dgm:prSet presAssocID="{931B7A7B-71E1-4262-9C19-4A0B6AFD50B8}" presName="horz1" presStyleCnt="0"/>
      <dgm:spPr/>
    </dgm:pt>
    <dgm:pt modelId="{680D0DFC-A9A2-2946-9D31-8FF8EBE958DC}" type="pres">
      <dgm:prSet presAssocID="{931B7A7B-71E1-4262-9C19-4A0B6AFD50B8}" presName="tx1" presStyleLbl="revTx" presStyleIdx="6" presStyleCnt="13"/>
      <dgm:spPr/>
    </dgm:pt>
    <dgm:pt modelId="{FBB97C69-E3D1-C445-B92C-2223DEB2E28F}" type="pres">
      <dgm:prSet presAssocID="{931B7A7B-71E1-4262-9C19-4A0B6AFD50B8}" presName="vert1" presStyleCnt="0"/>
      <dgm:spPr/>
    </dgm:pt>
    <dgm:pt modelId="{F51B63BF-7CB9-DB4B-AD2A-05CD65B6DC47}" type="pres">
      <dgm:prSet presAssocID="{5CBE5E90-810F-469E-BBDB-FABBC1BD7F91}" presName="thickLine" presStyleLbl="alignNode1" presStyleIdx="7" presStyleCnt="13"/>
      <dgm:spPr/>
    </dgm:pt>
    <dgm:pt modelId="{81C753EC-0F1B-9842-BBF6-7AD4FABC9DEA}" type="pres">
      <dgm:prSet presAssocID="{5CBE5E90-810F-469E-BBDB-FABBC1BD7F91}" presName="horz1" presStyleCnt="0"/>
      <dgm:spPr/>
    </dgm:pt>
    <dgm:pt modelId="{33D88147-7A62-A241-A12A-CD4E7B4202BF}" type="pres">
      <dgm:prSet presAssocID="{5CBE5E90-810F-469E-BBDB-FABBC1BD7F91}" presName="tx1" presStyleLbl="revTx" presStyleIdx="7" presStyleCnt="13"/>
      <dgm:spPr/>
    </dgm:pt>
    <dgm:pt modelId="{708EEFF2-8661-F843-85A3-5FE277D5F6FE}" type="pres">
      <dgm:prSet presAssocID="{5CBE5E90-810F-469E-BBDB-FABBC1BD7F91}" presName="vert1" presStyleCnt="0"/>
      <dgm:spPr/>
    </dgm:pt>
    <dgm:pt modelId="{1DF4ABE7-0F19-C44F-BE9E-7130AE369413}" type="pres">
      <dgm:prSet presAssocID="{B06C9968-06B5-4DE6-BB3C-05683D468605}" presName="thickLine" presStyleLbl="alignNode1" presStyleIdx="8" presStyleCnt="13"/>
      <dgm:spPr/>
    </dgm:pt>
    <dgm:pt modelId="{558DFA17-9DEE-1248-A22E-2FA5A140CC0D}" type="pres">
      <dgm:prSet presAssocID="{B06C9968-06B5-4DE6-BB3C-05683D468605}" presName="horz1" presStyleCnt="0"/>
      <dgm:spPr/>
    </dgm:pt>
    <dgm:pt modelId="{0E03E103-576D-0442-9B75-8F670D74AD2C}" type="pres">
      <dgm:prSet presAssocID="{B06C9968-06B5-4DE6-BB3C-05683D468605}" presName="tx1" presStyleLbl="revTx" presStyleIdx="8" presStyleCnt="13"/>
      <dgm:spPr/>
    </dgm:pt>
    <dgm:pt modelId="{8F4F2FBB-FC50-D745-AF41-8735F9CAA21E}" type="pres">
      <dgm:prSet presAssocID="{B06C9968-06B5-4DE6-BB3C-05683D468605}" presName="vert1" presStyleCnt="0"/>
      <dgm:spPr/>
    </dgm:pt>
    <dgm:pt modelId="{75C8FD97-6238-D344-8F5E-500678D2F212}" type="pres">
      <dgm:prSet presAssocID="{D4703E80-4716-4A19-BD23-3BFED2053D97}" presName="thickLine" presStyleLbl="alignNode1" presStyleIdx="9" presStyleCnt="13"/>
      <dgm:spPr/>
    </dgm:pt>
    <dgm:pt modelId="{7F55150B-F398-4A46-9DCE-751168CD64E8}" type="pres">
      <dgm:prSet presAssocID="{D4703E80-4716-4A19-BD23-3BFED2053D97}" presName="horz1" presStyleCnt="0"/>
      <dgm:spPr/>
    </dgm:pt>
    <dgm:pt modelId="{EC3FBCA0-1D77-0C41-90EF-3BCBE3E09E86}" type="pres">
      <dgm:prSet presAssocID="{D4703E80-4716-4A19-BD23-3BFED2053D97}" presName="tx1" presStyleLbl="revTx" presStyleIdx="9" presStyleCnt="13"/>
      <dgm:spPr/>
    </dgm:pt>
    <dgm:pt modelId="{A9ED1466-D498-3B4E-A826-1C990A302DB9}" type="pres">
      <dgm:prSet presAssocID="{D4703E80-4716-4A19-BD23-3BFED2053D97}" presName="vert1" presStyleCnt="0"/>
      <dgm:spPr/>
    </dgm:pt>
    <dgm:pt modelId="{6888FDF1-9731-BF45-8C5C-8C1CA4328BB3}" type="pres">
      <dgm:prSet presAssocID="{A0569550-701A-48D6-A729-120A8CF8BF1F}" presName="thickLine" presStyleLbl="alignNode1" presStyleIdx="10" presStyleCnt="13"/>
      <dgm:spPr/>
    </dgm:pt>
    <dgm:pt modelId="{4489B55A-E3E9-9F4D-9F9B-4A420B05B37E}" type="pres">
      <dgm:prSet presAssocID="{A0569550-701A-48D6-A729-120A8CF8BF1F}" presName="horz1" presStyleCnt="0"/>
      <dgm:spPr/>
    </dgm:pt>
    <dgm:pt modelId="{7D6624B4-6384-CB46-9DA2-34A0BEEA28CC}" type="pres">
      <dgm:prSet presAssocID="{A0569550-701A-48D6-A729-120A8CF8BF1F}" presName="tx1" presStyleLbl="revTx" presStyleIdx="10" presStyleCnt="13"/>
      <dgm:spPr/>
    </dgm:pt>
    <dgm:pt modelId="{372619BE-1A6A-434B-9842-2B7DFD61C52E}" type="pres">
      <dgm:prSet presAssocID="{A0569550-701A-48D6-A729-120A8CF8BF1F}" presName="vert1" presStyleCnt="0"/>
      <dgm:spPr/>
    </dgm:pt>
    <dgm:pt modelId="{18ABBB10-09B3-C046-82E4-C15642EEEC74}" type="pres">
      <dgm:prSet presAssocID="{99FA97F5-3581-4ECD-8A90-6E384D5E8D96}" presName="thickLine" presStyleLbl="alignNode1" presStyleIdx="11" presStyleCnt="13"/>
      <dgm:spPr/>
    </dgm:pt>
    <dgm:pt modelId="{C5F18089-46A0-C947-981A-295FF4B7004F}" type="pres">
      <dgm:prSet presAssocID="{99FA97F5-3581-4ECD-8A90-6E384D5E8D96}" presName="horz1" presStyleCnt="0"/>
      <dgm:spPr/>
    </dgm:pt>
    <dgm:pt modelId="{0F415997-F01A-3548-BBEF-27A39A28BFEC}" type="pres">
      <dgm:prSet presAssocID="{99FA97F5-3581-4ECD-8A90-6E384D5E8D96}" presName="tx1" presStyleLbl="revTx" presStyleIdx="11" presStyleCnt="13"/>
      <dgm:spPr/>
    </dgm:pt>
    <dgm:pt modelId="{41DF46D0-AA91-7A48-AF02-DCA4DBEDEFB5}" type="pres">
      <dgm:prSet presAssocID="{99FA97F5-3581-4ECD-8A90-6E384D5E8D96}" presName="vert1" presStyleCnt="0"/>
      <dgm:spPr/>
    </dgm:pt>
    <dgm:pt modelId="{A632F576-010E-7A4B-93FC-6F1BB973C5C5}" type="pres">
      <dgm:prSet presAssocID="{642D3A9A-0C2B-C147-8C0A-B8DD2EE632EA}" presName="thickLine" presStyleLbl="alignNode1" presStyleIdx="12" presStyleCnt="13"/>
      <dgm:spPr/>
    </dgm:pt>
    <dgm:pt modelId="{617329DB-AFAD-F743-BBAA-348E93B18C3C}" type="pres">
      <dgm:prSet presAssocID="{642D3A9A-0C2B-C147-8C0A-B8DD2EE632EA}" presName="horz1" presStyleCnt="0"/>
      <dgm:spPr/>
    </dgm:pt>
    <dgm:pt modelId="{4AB74A9C-AD90-5441-A5D4-B71CD1B715DF}" type="pres">
      <dgm:prSet presAssocID="{642D3A9A-0C2B-C147-8C0A-B8DD2EE632EA}" presName="tx1" presStyleLbl="revTx" presStyleIdx="12" presStyleCnt="13"/>
      <dgm:spPr/>
    </dgm:pt>
    <dgm:pt modelId="{3B83D318-1843-D940-A99B-8CCE8AE434A3}" type="pres">
      <dgm:prSet presAssocID="{642D3A9A-0C2B-C147-8C0A-B8DD2EE632EA}" presName="vert1" presStyleCnt="0"/>
      <dgm:spPr/>
    </dgm:pt>
  </dgm:ptLst>
  <dgm:cxnLst>
    <dgm:cxn modelId="{6EFBCB00-86B1-4C2A-A3BA-EC96B2FA88DE}" srcId="{32DB20A6-754A-4B46-B028-C30FE57A744C}" destId="{BADA50A8-C6A3-461D-A946-07E03DFFA5A9}" srcOrd="4" destOrd="0" parTransId="{3DB421E2-1754-4C67-A90D-14E5CBD7E291}" sibTransId="{733CB0C0-4F06-4122-9EEB-60B8D9B52589}"/>
    <dgm:cxn modelId="{DD172409-2240-6D4C-A1AF-EAA4FC53EAF0}" type="presOf" srcId="{32DB20A6-754A-4B46-B028-C30FE57A744C}" destId="{34B31E4E-094B-AE4F-A313-A13BB7F7A612}" srcOrd="0" destOrd="0" presId="urn:microsoft.com/office/officeart/2008/layout/LinedList"/>
    <dgm:cxn modelId="{F365A214-BBBD-4346-BEF3-8F7A0D8E14DF}" srcId="{32DB20A6-754A-4B46-B028-C30FE57A744C}" destId="{931B7A7B-71E1-4262-9C19-4A0B6AFD50B8}" srcOrd="6" destOrd="0" parTransId="{EE431635-7FF1-4229-A965-0E1AB005233D}" sibTransId="{6C91862A-80A6-42B9-8D2B-0F6116FC73C3}"/>
    <dgm:cxn modelId="{23827E1A-C332-5142-85E7-FD2D0D2EADAD}" type="presOf" srcId="{BADA50A8-C6A3-461D-A946-07E03DFFA5A9}" destId="{16E9C314-D7BA-AE4A-B057-94892DCBFFA9}" srcOrd="0" destOrd="0" presId="urn:microsoft.com/office/officeart/2008/layout/LinedList"/>
    <dgm:cxn modelId="{5C57EF24-C3A5-8E4D-B73A-078C0BC6E6D7}" type="presOf" srcId="{BCAED3FD-90E4-4D57-A997-C52B42409F51}" destId="{0A18B2DC-9047-324A-90F4-ECDB53E8A685}" srcOrd="0" destOrd="0" presId="urn:microsoft.com/office/officeart/2008/layout/LinedList"/>
    <dgm:cxn modelId="{7345FB2F-6144-CB4B-A971-325B4DB8EAE1}" type="presOf" srcId="{E6A644A9-9FD8-4AF7-AA8D-D8275ABE8F0D}" destId="{061B4F6F-0298-0B49-BEFC-032CEA003649}" srcOrd="0" destOrd="0" presId="urn:microsoft.com/office/officeart/2008/layout/LinedList"/>
    <dgm:cxn modelId="{15C42666-443A-49C1-B58B-F3F1DC98DFFA}" srcId="{32DB20A6-754A-4B46-B028-C30FE57A744C}" destId="{32C9305F-BB1B-42C2-B699-A2B528DE3DCA}" srcOrd="2" destOrd="0" parTransId="{DFFE1204-CBA9-4E06-A186-6F0A847762E9}" sibTransId="{ED140A25-6E36-4871-ACFF-09D610DAB84E}"/>
    <dgm:cxn modelId="{3BF8C66B-8AF4-0048-A11F-71800E7FD73D}" srcId="{32DB20A6-754A-4B46-B028-C30FE57A744C}" destId="{642D3A9A-0C2B-C147-8C0A-B8DD2EE632EA}" srcOrd="12" destOrd="0" parTransId="{1A49EA3B-49E9-C54E-AAC1-DB8DC0D9BD69}" sibTransId="{EFB87453-51C8-6B48-A53B-A89EA397493B}"/>
    <dgm:cxn modelId="{1DA89754-3382-234E-AD90-0F7FBE3FF693}" type="presOf" srcId="{D4703E80-4716-4A19-BD23-3BFED2053D97}" destId="{EC3FBCA0-1D77-0C41-90EF-3BCBE3E09E86}" srcOrd="0" destOrd="0" presId="urn:microsoft.com/office/officeart/2008/layout/LinedList"/>
    <dgm:cxn modelId="{A13D607E-5ACE-594B-B644-0731BBBF1E28}" type="presOf" srcId="{642D3A9A-0C2B-C147-8C0A-B8DD2EE632EA}" destId="{4AB74A9C-AD90-5441-A5D4-B71CD1B715DF}" srcOrd="0" destOrd="0" presId="urn:microsoft.com/office/officeart/2008/layout/LinedList"/>
    <dgm:cxn modelId="{E3F44780-C1FB-2C44-842D-0B7B8B8BD7DB}" type="presOf" srcId="{04C74E4D-DBE5-4481-B224-CB6F864FBFF2}" destId="{3B70AD3F-9E4F-F346-8D75-660D0D6D47EE}" srcOrd="0" destOrd="0" presId="urn:microsoft.com/office/officeart/2008/layout/LinedList"/>
    <dgm:cxn modelId="{61F22F9A-4B79-F54B-BB57-51BED0BC6E7F}" type="presOf" srcId="{99FA97F5-3581-4ECD-8A90-6E384D5E8D96}" destId="{0F415997-F01A-3548-BBEF-27A39A28BFEC}" srcOrd="0" destOrd="0" presId="urn:microsoft.com/office/officeart/2008/layout/LinedList"/>
    <dgm:cxn modelId="{9543DD9B-591F-4D83-96C0-7B051687DF36}" srcId="{32DB20A6-754A-4B46-B028-C30FE57A744C}" destId="{0C617FDB-2C4A-42C3-A0BE-C7F5775C979C}" srcOrd="3" destOrd="0" parTransId="{8930D38E-7032-431F-B8BC-6C516932C57F}" sibTransId="{F493157F-AB8E-4852-B727-3ACB59C22345}"/>
    <dgm:cxn modelId="{5B7A8EA9-967D-DB42-AFAE-D03B43E94BF4}" type="presOf" srcId="{B06C9968-06B5-4DE6-BB3C-05683D468605}" destId="{0E03E103-576D-0442-9B75-8F670D74AD2C}" srcOrd="0" destOrd="0" presId="urn:microsoft.com/office/officeart/2008/layout/LinedList"/>
    <dgm:cxn modelId="{7DD7D9B1-0217-1745-B09F-95EFD7FA4363}" type="presOf" srcId="{931B7A7B-71E1-4262-9C19-4A0B6AFD50B8}" destId="{680D0DFC-A9A2-2946-9D31-8FF8EBE958DC}" srcOrd="0" destOrd="0" presId="urn:microsoft.com/office/officeart/2008/layout/LinedList"/>
    <dgm:cxn modelId="{067D41B8-434B-45D3-9CB7-E41BE8FDBEE3}" srcId="{32DB20A6-754A-4B46-B028-C30FE57A744C}" destId="{04C74E4D-DBE5-4481-B224-CB6F864FBFF2}" srcOrd="1" destOrd="0" parTransId="{2C3B504D-2C1E-42E1-8CBD-680F0554E97F}" sibTransId="{1B17C0D7-217D-4D07-81AB-EC5A9A55CF6E}"/>
    <dgm:cxn modelId="{3FEFFCC2-164B-4D08-B136-DCBD5CD18FD2}" srcId="{32DB20A6-754A-4B46-B028-C30FE57A744C}" destId="{B06C9968-06B5-4DE6-BB3C-05683D468605}" srcOrd="8" destOrd="0" parTransId="{217DF3F9-3362-45EF-AF2A-240935949BD4}" sibTransId="{6A6FCDBD-580F-48D2-AC22-0B64A5AA5275}"/>
    <dgm:cxn modelId="{50386FCC-BBF6-4105-82DB-D787FFCF1940}" srcId="{32DB20A6-754A-4B46-B028-C30FE57A744C}" destId="{D4703E80-4716-4A19-BD23-3BFED2053D97}" srcOrd="9" destOrd="0" parTransId="{48BA5AA0-CDBF-4EE0-A036-7AE47D53100F}" sibTransId="{3D744EC3-BC4E-4D13-8F76-92967446DE85}"/>
    <dgm:cxn modelId="{7280CBCF-CDE4-4936-A29A-D847097476C7}" srcId="{32DB20A6-754A-4B46-B028-C30FE57A744C}" destId="{A0569550-701A-48D6-A729-120A8CF8BF1F}" srcOrd="10" destOrd="0" parTransId="{322FB302-400D-4D4A-93B9-F826EB73A04B}" sibTransId="{74299F03-01AD-404C-8511-CE078346C886}"/>
    <dgm:cxn modelId="{7A51E3D4-98E7-8B44-80AB-93DF7292AF65}" type="presOf" srcId="{0C617FDB-2C4A-42C3-A0BE-C7F5775C979C}" destId="{057D5C80-4F4B-A64B-A798-514DE953AEB8}" srcOrd="0" destOrd="0" presId="urn:microsoft.com/office/officeart/2008/layout/LinedList"/>
    <dgm:cxn modelId="{8C82FCDC-65B6-409A-B44C-3116ACFA765F}" srcId="{32DB20A6-754A-4B46-B028-C30FE57A744C}" destId="{5CBE5E90-810F-469E-BBDB-FABBC1BD7F91}" srcOrd="7" destOrd="0" parTransId="{ED48195E-4427-4521-8922-69D48C261B1B}" sibTransId="{78812E33-7391-4E35-83BA-5D2489885B7A}"/>
    <dgm:cxn modelId="{8EABDCE6-14A7-AD45-85C0-18E7F71E85B8}" type="presOf" srcId="{5CBE5E90-810F-469E-BBDB-FABBC1BD7F91}" destId="{33D88147-7A62-A241-A12A-CD4E7B4202BF}" srcOrd="0" destOrd="0" presId="urn:microsoft.com/office/officeart/2008/layout/LinedList"/>
    <dgm:cxn modelId="{E936A2EB-8C5C-4209-B0D2-D886C3B3F2B7}" srcId="{32DB20A6-754A-4B46-B028-C30FE57A744C}" destId="{E6A644A9-9FD8-4AF7-AA8D-D8275ABE8F0D}" srcOrd="0" destOrd="0" parTransId="{97AE1ABD-D42B-48F3-B9CD-18B74EA19509}" sibTransId="{328E5818-DEDD-4A05-9528-2AF96398D49C}"/>
    <dgm:cxn modelId="{15E7EDEC-5AB4-407D-B9AA-01FFAFB2B273}" srcId="{32DB20A6-754A-4B46-B028-C30FE57A744C}" destId="{BCAED3FD-90E4-4D57-A997-C52B42409F51}" srcOrd="5" destOrd="0" parTransId="{B49A08C9-8FD9-4999-B358-D2AED20FBACF}" sibTransId="{CD4C33C0-84C4-4A29-B9FB-D060659820F7}"/>
    <dgm:cxn modelId="{D1117CEE-B2C7-3A4D-92E7-514ED18A9AEA}" type="presOf" srcId="{32C9305F-BB1B-42C2-B699-A2B528DE3DCA}" destId="{218CBBD7-701D-234C-BCF6-1CA8019CD69B}" srcOrd="0" destOrd="0" presId="urn:microsoft.com/office/officeart/2008/layout/LinedList"/>
    <dgm:cxn modelId="{E5F65AF3-C14C-457D-BE4A-0C54942A73D4}" srcId="{32DB20A6-754A-4B46-B028-C30FE57A744C}" destId="{99FA97F5-3581-4ECD-8A90-6E384D5E8D96}" srcOrd="11" destOrd="0" parTransId="{5A104B6F-CDDD-4609-9BD7-96C32C7C52F6}" sibTransId="{B713B462-E35B-482F-86EB-188ADF955570}"/>
    <dgm:cxn modelId="{A46973FC-582A-8747-B412-AC7F7598381F}" type="presOf" srcId="{A0569550-701A-48D6-A729-120A8CF8BF1F}" destId="{7D6624B4-6384-CB46-9DA2-34A0BEEA28CC}" srcOrd="0" destOrd="0" presId="urn:microsoft.com/office/officeart/2008/layout/LinedList"/>
    <dgm:cxn modelId="{284ADF8A-4649-9B4C-8A48-9FE337FB8DAE}" type="presParOf" srcId="{34B31E4E-094B-AE4F-A313-A13BB7F7A612}" destId="{0298DFCF-6127-1547-B6AB-077125C87F8A}" srcOrd="0" destOrd="0" presId="urn:microsoft.com/office/officeart/2008/layout/LinedList"/>
    <dgm:cxn modelId="{DEE272FF-32BB-764A-AE0D-A79EA96BC52E}" type="presParOf" srcId="{34B31E4E-094B-AE4F-A313-A13BB7F7A612}" destId="{D373E2B0-0D36-A44B-86A2-15A55B16207C}" srcOrd="1" destOrd="0" presId="urn:microsoft.com/office/officeart/2008/layout/LinedList"/>
    <dgm:cxn modelId="{C051DA52-A8D3-084C-B11C-7846CB8A668A}" type="presParOf" srcId="{D373E2B0-0D36-A44B-86A2-15A55B16207C}" destId="{061B4F6F-0298-0B49-BEFC-032CEA003649}" srcOrd="0" destOrd="0" presId="urn:microsoft.com/office/officeart/2008/layout/LinedList"/>
    <dgm:cxn modelId="{F406DCB0-2D4A-404C-BFFF-C127CC3E6E48}" type="presParOf" srcId="{D373E2B0-0D36-A44B-86A2-15A55B16207C}" destId="{0C00C84A-6443-1447-B28E-AE8AC6D269D0}" srcOrd="1" destOrd="0" presId="urn:microsoft.com/office/officeart/2008/layout/LinedList"/>
    <dgm:cxn modelId="{0220B3F4-DE98-504A-A0FC-4E6CD4DC0578}" type="presParOf" srcId="{34B31E4E-094B-AE4F-A313-A13BB7F7A612}" destId="{1C7098BC-E7A0-7142-B183-55E16EAFDF9F}" srcOrd="2" destOrd="0" presId="urn:microsoft.com/office/officeart/2008/layout/LinedList"/>
    <dgm:cxn modelId="{45A7DAEB-4DD2-3B4F-9538-22D679BC82C1}" type="presParOf" srcId="{34B31E4E-094B-AE4F-A313-A13BB7F7A612}" destId="{2F0F0BED-C7A8-A540-A5A2-EC2CF05D6E55}" srcOrd="3" destOrd="0" presId="urn:microsoft.com/office/officeart/2008/layout/LinedList"/>
    <dgm:cxn modelId="{47F603C2-3C1A-F14A-8DC7-C80F0AAD369F}" type="presParOf" srcId="{2F0F0BED-C7A8-A540-A5A2-EC2CF05D6E55}" destId="{3B70AD3F-9E4F-F346-8D75-660D0D6D47EE}" srcOrd="0" destOrd="0" presId="urn:microsoft.com/office/officeart/2008/layout/LinedList"/>
    <dgm:cxn modelId="{952CB6D0-B7F9-AC40-90C6-BC06E4CE7D82}" type="presParOf" srcId="{2F0F0BED-C7A8-A540-A5A2-EC2CF05D6E55}" destId="{32DBE7F1-E99E-2E45-B8D3-3A006DC028A4}" srcOrd="1" destOrd="0" presId="urn:microsoft.com/office/officeart/2008/layout/LinedList"/>
    <dgm:cxn modelId="{210D70CA-5C2D-8446-8AA5-D9D807235B24}" type="presParOf" srcId="{34B31E4E-094B-AE4F-A313-A13BB7F7A612}" destId="{5B086D8E-E7A4-1547-8DE5-CA67E8E59CBC}" srcOrd="4" destOrd="0" presId="urn:microsoft.com/office/officeart/2008/layout/LinedList"/>
    <dgm:cxn modelId="{41CF835B-9685-ED4C-8C16-D26A9C237ACB}" type="presParOf" srcId="{34B31E4E-094B-AE4F-A313-A13BB7F7A612}" destId="{574CEA1E-2341-A84E-BBD4-EF093FF613FD}" srcOrd="5" destOrd="0" presId="urn:microsoft.com/office/officeart/2008/layout/LinedList"/>
    <dgm:cxn modelId="{FBA88848-33BA-E143-80CB-6EBA122D265A}" type="presParOf" srcId="{574CEA1E-2341-A84E-BBD4-EF093FF613FD}" destId="{218CBBD7-701D-234C-BCF6-1CA8019CD69B}" srcOrd="0" destOrd="0" presId="urn:microsoft.com/office/officeart/2008/layout/LinedList"/>
    <dgm:cxn modelId="{4588E892-9725-744B-95DA-96D553BF96B2}" type="presParOf" srcId="{574CEA1E-2341-A84E-BBD4-EF093FF613FD}" destId="{4276FEA1-ED4D-B242-8F8A-1C13C4F08DFA}" srcOrd="1" destOrd="0" presId="urn:microsoft.com/office/officeart/2008/layout/LinedList"/>
    <dgm:cxn modelId="{CF028BDC-C122-5745-9134-3B9058159E51}" type="presParOf" srcId="{34B31E4E-094B-AE4F-A313-A13BB7F7A612}" destId="{D2224189-155A-8B44-BEED-3E1ABE6C76BF}" srcOrd="6" destOrd="0" presId="urn:microsoft.com/office/officeart/2008/layout/LinedList"/>
    <dgm:cxn modelId="{D8728544-5708-C446-9798-49E73ED86132}" type="presParOf" srcId="{34B31E4E-094B-AE4F-A313-A13BB7F7A612}" destId="{A0D10145-3CC5-3C44-9D38-EF82EA15C3B9}" srcOrd="7" destOrd="0" presId="urn:microsoft.com/office/officeart/2008/layout/LinedList"/>
    <dgm:cxn modelId="{A65BFC1C-E4CC-A74B-A70A-93C437FB04AB}" type="presParOf" srcId="{A0D10145-3CC5-3C44-9D38-EF82EA15C3B9}" destId="{057D5C80-4F4B-A64B-A798-514DE953AEB8}" srcOrd="0" destOrd="0" presId="urn:microsoft.com/office/officeart/2008/layout/LinedList"/>
    <dgm:cxn modelId="{A514F907-2D2C-4C48-AC4B-9522DC9359AF}" type="presParOf" srcId="{A0D10145-3CC5-3C44-9D38-EF82EA15C3B9}" destId="{D287B749-E80B-C84A-BA8F-759E51ACE879}" srcOrd="1" destOrd="0" presId="urn:microsoft.com/office/officeart/2008/layout/LinedList"/>
    <dgm:cxn modelId="{92956E5E-33C6-EC40-BAA2-E440161508E0}" type="presParOf" srcId="{34B31E4E-094B-AE4F-A313-A13BB7F7A612}" destId="{B37A10F5-7610-4747-B184-DBAC081C6E39}" srcOrd="8" destOrd="0" presId="urn:microsoft.com/office/officeart/2008/layout/LinedList"/>
    <dgm:cxn modelId="{1BFE46C4-F345-0A43-830E-1EB474105D27}" type="presParOf" srcId="{34B31E4E-094B-AE4F-A313-A13BB7F7A612}" destId="{60F94DEE-9E50-EB41-A42D-E9A971B7125B}" srcOrd="9" destOrd="0" presId="urn:microsoft.com/office/officeart/2008/layout/LinedList"/>
    <dgm:cxn modelId="{418C270C-1CB9-5F45-BE68-7956D0121AD5}" type="presParOf" srcId="{60F94DEE-9E50-EB41-A42D-E9A971B7125B}" destId="{16E9C314-D7BA-AE4A-B057-94892DCBFFA9}" srcOrd="0" destOrd="0" presId="urn:microsoft.com/office/officeart/2008/layout/LinedList"/>
    <dgm:cxn modelId="{20012720-44CD-274B-A0D0-60064D2946C4}" type="presParOf" srcId="{60F94DEE-9E50-EB41-A42D-E9A971B7125B}" destId="{1F082D0C-C05F-2245-90BC-23198DD3E980}" srcOrd="1" destOrd="0" presId="urn:microsoft.com/office/officeart/2008/layout/LinedList"/>
    <dgm:cxn modelId="{C78177A9-560E-E340-8B6D-E03EF4FA8D52}" type="presParOf" srcId="{34B31E4E-094B-AE4F-A313-A13BB7F7A612}" destId="{0467E11E-7B59-3143-9ACA-28D5F73D5349}" srcOrd="10" destOrd="0" presId="urn:microsoft.com/office/officeart/2008/layout/LinedList"/>
    <dgm:cxn modelId="{7E9E91B2-86B6-F642-AB38-FF9677E1F4EE}" type="presParOf" srcId="{34B31E4E-094B-AE4F-A313-A13BB7F7A612}" destId="{F8AB0B21-C7C5-8D4B-988F-F6271678035C}" srcOrd="11" destOrd="0" presId="urn:microsoft.com/office/officeart/2008/layout/LinedList"/>
    <dgm:cxn modelId="{E509E0DF-5FA0-6E49-88EB-11D411F10B6A}" type="presParOf" srcId="{F8AB0B21-C7C5-8D4B-988F-F6271678035C}" destId="{0A18B2DC-9047-324A-90F4-ECDB53E8A685}" srcOrd="0" destOrd="0" presId="urn:microsoft.com/office/officeart/2008/layout/LinedList"/>
    <dgm:cxn modelId="{93D0B0D5-9BDF-B649-A876-39C91EB03207}" type="presParOf" srcId="{F8AB0B21-C7C5-8D4B-988F-F6271678035C}" destId="{672F6401-0228-C841-9C7E-D2AEBAA426FE}" srcOrd="1" destOrd="0" presId="urn:microsoft.com/office/officeart/2008/layout/LinedList"/>
    <dgm:cxn modelId="{29E3AE03-549D-4445-AF01-D26F2026849A}" type="presParOf" srcId="{34B31E4E-094B-AE4F-A313-A13BB7F7A612}" destId="{D1E4EAAE-732A-DF4E-BD6F-94F3C24839AF}" srcOrd="12" destOrd="0" presId="urn:microsoft.com/office/officeart/2008/layout/LinedList"/>
    <dgm:cxn modelId="{7743BAAA-3C90-7349-8D05-B74133486C1B}" type="presParOf" srcId="{34B31E4E-094B-AE4F-A313-A13BB7F7A612}" destId="{329EDB7D-34AE-B044-B079-35FC93B09ED0}" srcOrd="13" destOrd="0" presId="urn:microsoft.com/office/officeart/2008/layout/LinedList"/>
    <dgm:cxn modelId="{46A00815-4C68-AA40-B347-4973652F4547}" type="presParOf" srcId="{329EDB7D-34AE-B044-B079-35FC93B09ED0}" destId="{680D0DFC-A9A2-2946-9D31-8FF8EBE958DC}" srcOrd="0" destOrd="0" presId="urn:microsoft.com/office/officeart/2008/layout/LinedList"/>
    <dgm:cxn modelId="{55A503B4-3C0D-1043-98BE-3F4074748AE2}" type="presParOf" srcId="{329EDB7D-34AE-B044-B079-35FC93B09ED0}" destId="{FBB97C69-E3D1-C445-B92C-2223DEB2E28F}" srcOrd="1" destOrd="0" presId="urn:microsoft.com/office/officeart/2008/layout/LinedList"/>
    <dgm:cxn modelId="{BBF2A452-01EA-8B42-AB65-5423FD6ABC89}" type="presParOf" srcId="{34B31E4E-094B-AE4F-A313-A13BB7F7A612}" destId="{F51B63BF-7CB9-DB4B-AD2A-05CD65B6DC47}" srcOrd="14" destOrd="0" presId="urn:microsoft.com/office/officeart/2008/layout/LinedList"/>
    <dgm:cxn modelId="{CA94ED76-501B-7C47-A5B4-3E6C382D66EA}" type="presParOf" srcId="{34B31E4E-094B-AE4F-A313-A13BB7F7A612}" destId="{81C753EC-0F1B-9842-BBF6-7AD4FABC9DEA}" srcOrd="15" destOrd="0" presId="urn:microsoft.com/office/officeart/2008/layout/LinedList"/>
    <dgm:cxn modelId="{45EA38C6-3542-C54C-8A19-38D987A6AAA6}" type="presParOf" srcId="{81C753EC-0F1B-9842-BBF6-7AD4FABC9DEA}" destId="{33D88147-7A62-A241-A12A-CD4E7B4202BF}" srcOrd="0" destOrd="0" presId="urn:microsoft.com/office/officeart/2008/layout/LinedList"/>
    <dgm:cxn modelId="{CA133DE1-6E77-C84F-A85C-7936C8F963B1}" type="presParOf" srcId="{81C753EC-0F1B-9842-BBF6-7AD4FABC9DEA}" destId="{708EEFF2-8661-F843-85A3-5FE277D5F6FE}" srcOrd="1" destOrd="0" presId="urn:microsoft.com/office/officeart/2008/layout/LinedList"/>
    <dgm:cxn modelId="{7C3490A5-A700-8742-A6DE-A497FA664288}" type="presParOf" srcId="{34B31E4E-094B-AE4F-A313-A13BB7F7A612}" destId="{1DF4ABE7-0F19-C44F-BE9E-7130AE369413}" srcOrd="16" destOrd="0" presId="urn:microsoft.com/office/officeart/2008/layout/LinedList"/>
    <dgm:cxn modelId="{99CC5C82-A512-2B4E-BE45-3BBB9BC4EF9B}" type="presParOf" srcId="{34B31E4E-094B-AE4F-A313-A13BB7F7A612}" destId="{558DFA17-9DEE-1248-A22E-2FA5A140CC0D}" srcOrd="17" destOrd="0" presId="urn:microsoft.com/office/officeart/2008/layout/LinedList"/>
    <dgm:cxn modelId="{61E33FFF-5BD9-8C40-B52C-4B1C08AE09C3}" type="presParOf" srcId="{558DFA17-9DEE-1248-A22E-2FA5A140CC0D}" destId="{0E03E103-576D-0442-9B75-8F670D74AD2C}" srcOrd="0" destOrd="0" presId="urn:microsoft.com/office/officeart/2008/layout/LinedList"/>
    <dgm:cxn modelId="{08893A84-3BF7-204E-97C3-A31DF2367C4A}" type="presParOf" srcId="{558DFA17-9DEE-1248-A22E-2FA5A140CC0D}" destId="{8F4F2FBB-FC50-D745-AF41-8735F9CAA21E}" srcOrd="1" destOrd="0" presId="urn:microsoft.com/office/officeart/2008/layout/LinedList"/>
    <dgm:cxn modelId="{08D3F7C8-3E0F-BB4B-80E0-AFAF938D60DD}" type="presParOf" srcId="{34B31E4E-094B-AE4F-A313-A13BB7F7A612}" destId="{75C8FD97-6238-D344-8F5E-500678D2F212}" srcOrd="18" destOrd="0" presId="urn:microsoft.com/office/officeart/2008/layout/LinedList"/>
    <dgm:cxn modelId="{6357DD74-5466-0A42-AC5C-A1EC955D15FA}" type="presParOf" srcId="{34B31E4E-094B-AE4F-A313-A13BB7F7A612}" destId="{7F55150B-F398-4A46-9DCE-751168CD64E8}" srcOrd="19" destOrd="0" presId="urn:microsoft.com/office/officeart/2008/layout/LinedList"/>
    <dgm:cxn modelId="{891E177B-132A-DD4E-A925-5DAC58A249BF}" type="presParOf" srcId="{7F55150B-F398-4A46-9DCE-751168CD64E8}" destId="{EC3FBCA0-1D77-0C41-90EF-3BCBE3E09E86}" srcOrd="0" destOrd="0" presId="urn:microsoft.com/office/officeart/2008/layout/LinedList"/>
    <dgm:cxn modelId="{1A5CBE04-7DF2-5D46-9B56-47CBB476C20E}" type="presParOf" srcId="{7F55150B-F398-4A46-9DCE-751168CD64E8}" destId="{A9ED1466-D498-3B4E-A826-1C990A302DB9}" srcOrd="1" destOrd="0" presId="urn:microsoft.com/office/officeart/2008/layout/LinedList"/>
    <dgm:cxn modelId="{30D6D98E-1170-6D4B-A77F-1277431E3EED}" type="presParOf" srcId="{34B31E4E-094B-AE4F-A313-A13BB7F7A612}" destId="{6888FDF1-9731-BF45-8C5C-8C1CA4328BB3}" srcOrd="20" destOrd="0" presId="urn:microsoft.com/office/officeart/2008/layout/LinedList"/>
    <dgm:cxn modelId="{9AE98D78-3C29-4446-9806-8509CBFF7B19}" type="presParOf" srcId="{34B31E4E-094B-AE4F-A313-A13BB7F7A612}" destId="{4489B55A-E3E9-9F4D-9F9B-4A420B05B37E}" srcOrd="21" destOrd="0" presId="urn:microsoft.com/office/officeart/2008/layout/LinedList"/>
    <dgm:cxn modelId="{46B3D2DA-DF36-E247-99C9-323401623912}" type="presParOf" srcId="{4489B55A-E3E9-9F4D-9F9B-4A420B05B37E}" destId="{7D6624B4-6384-CB46-9DA2-34A0BEEA28CC}" srcOrd="0" destOrd="0" presId="urn:microsoft.com/office/officeart/2008/layout/LinedList"/>
    <dgm:cxn modelId="{64C80E7D-E673-1A49-8E07-1DD945F161BB}" type="presParOf" srcId="{4489B55A-E3E9-9F4D-9F9B-4A420B05B37E}" destId="{372619BE-1A6A-434B-9842-2B7DFD61C52E}" srcOrd="1" destOrd="0" presId="urn:microsoft.com/office/officeart/2008/layout/LinedList"/>
    <dgm:cxn modelId="{7CEEE973-4391-B944-906B-67E480C67F8A}" type="presParOf" srcId="{34B31E4E-094B-AE4F-A313-A13BB7F7A612}" destId="{18ABBB10-09B3-C046-82E4-C15642EEEC74}" srcOrd="22" destOrd="0" presId="urn:microsoft.com/office/officeart/2008/layout/LinedList"/>
    <dgm:cxn modelId="{6345FD11-652B-4B4D-B698-5129D431E54D}" type="presParOf" srcId="{34B31E4E-094B-AE4F-A313-A13BB7F7A612}" destId="{C5F18089-46A0-C947-981A-295FF4B7004F}" srcOrd="23" destOrd="0" presId="urn:microsoft.com/office/officeart/2008/layout/LinedList"/>
    <dgm:cxn modelId="{01119CF4-BD9E-A947-85D9-07C8D2D9EF03}" type="presParOf" srcId="{C5F18089-46A0-C947-981A-295FF4B7004F}" destId="{0F415997-F01A-3548-BBEF-27A39A28BFEC}" srcOrd="0" destOrd="0" presId="urn:microsoft.com/office/officeart/2008/layout/LinedList"/>
    <dgm:cxn modelId="{2D026FB1-E962-A341-8759-1D58979974E1}" type="presParOf" srcId="{C5F18089-46A0-C947-981A-295FF4B7004F}" destId="{41DF46D0-AA91-7A48-AF02-DCA4DBEDEFB5}" srcOrd="1" destOrd="0" presId="urn:microsoft.com/office/officeart/2008/layout/LinedList"/>
    <dgm:cxn modelId="{95C70421-F4DE-CA49-97E9-FBEF7550240D}" type="presParOf" srcId="{34B31E4E-094B-AE4F-A313-A13BB7F7A612}" destId="{A632F576-010E-7A4B-93FC-6F1BB973C5C5}" srcOrd="24" destOrd="0" presId="urn:microsoft.com/office/officeart/2008/layout/LinedList"/>
    <dgm:cxn modelId="{50759D99-C64B-6C43-AD65-729580500D1C}" type="presParOf" srcId="{34B31E4E-094B-AE4F-A313-A13BB7F7A612}" destId="{617329DB-AFAD-F743-BBAA-348E93B18C3C}" srcOrd="25" destOrd="0" presId="urn:microsoft.com/office/officeart/2008/layout/LinedList"/>
    <dgm:cxn modelId="{A2E3E69F-CD04-934C-96FD-772BA5A5BD66}" type="presParOf" srcId="{617329DB-AFAD-F743-BBAA-348E93B18C3C}" destId="{4AB74A9C-AD90-5441-A5D4-B71CD1B715DF}" srcOrd="0" destOrd="0" presId="urn:microsoft.com/office/officeart/2008/layout/LinedList"/>
    <dgm:cxn modelId="{05C497D3-C850-2B4D-B0E5-CB5CF73C38BF}" type="presParOf" srcId="{617329DB-AFAD-F743-BBAA-348E93B18C3C}" destId="{3B83D318-1843-D940-A99B-8CCE8AE434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27A2E-272B-9C49-8BC7-4126060A3F2F}">
      <dsp:nvSpPr>
        <dsp:cNvPr id="0" name=""/>
        <dsp:cNvSpPr/>
      </dsp:nvSpPr>
      <dsp:spPr>
        <a:xfrm>
          <a:off x="0" y="633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9E8B4-DC1F-0748-B1AF-7C996A2B3E0D}">
      <dsp:nvSpPr>
        <dsp:cNvPr id="0" name=""/>
        <dsp:cNvSpPr/>
      </dsp:nvSpPr>
      <dsp:spPr>
        <a:xfrm>
          <a:off x="0" y="633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Example to others: e.g. </a:t>
          </a:r>
          <a:r>
            <a:rPr lang="en-US" sz="1800" kern="1200"/>
            <a:t>‘to influence fellow females to ask, ‘why not me’?’</a:t>
          </a:r>
        </a:p>
      </dsp:txBody>
      <dsp:txXfrm>
        <a:off x="0" y="633"/>
        <a:ext cx="11629292" cy="741029"/>
      </dsp:txXfrm>
    </dsp:sp>
    <dsp:sp modelId="{6A365CA6-2745-A047-9B61-17B30954A5F5}">
      <dsp:nvSpPr>
        <dsp:cNvPr id="0" name=""/>
        <dsp:cNvSpPr/>
      </dsp:nvSpPr>
      <dsp:spPr>
        <a:xfrm>
          <a:off x="0" y="741662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1C8D1-F82C-424D-A189-98F2C9EEA202}">
      <dsp:nvSpPr>
        <dsp:cNvPr id="0" name=""/>
        <dsp:cNvSpPr/>
      </dsp:nvSpPr>
      <dsp:spPr>
        <a:xfrm>
          <a:off x="0" y="741662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Social standing: </a:t>
          </a:r>
          <a:r>
            <a:rPr lang="en-US" sz="1800" kern="1200"/>
            <a:t>to be like a doctor and lawyer; ‘people call me madam, madam…’</a:t>
          </a:r>
        </a:p>
      </dsp:txBody>
      <dsp:txXfrm>
        <a:off x="0" y="741662"/>
        <a:ext cx="11629292" cy="741029"/>
      </dsp:txXfrm>
    </dsp:sp>
    <dsp:sp modelId="{466BD352-4A26-8E44-99ED-E047EC5C8879}">
      <dsp:nvSpPr>
        <dsp:cNvPr id="0" name=""/>
        <dsp:cNvSpPr/>
      </dsp:nvSpPr>
      <dsp:spPr>
        <a:xfrm>
          <a:off x="0" y="1482692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ACC9E-08E5-874F-9886-37FCB8677183}">
      <dsp:nvSpPr>
        <dsp:cNvPr id="0" name=""/>
        <dsp:cNvSpPr/>
      </dsp:nvSpPr>
      <dsp:spPr>
        <a:xfrm>
          <a:off x="0" y="1482692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Social good: </a:t>
          </a:r>
          <a:r>
            <a:rPr lang="en-US" sz="1800" b="0" kern="1200" dirty="0"/>
            <a:t>influence the next generation  </a:t>
          </a:r>
        </a:p>
      </dsp:txBody>
      <dsp:txXfrm>
        <a:off x="0" y="1482692"/>
        <a:ext cx="11629292" cy="741029"/>
      </dsp:txXfrm>
    </dsp:sp>
    <dsp:sp modelId="{62B6A371-B628-9841-A142-4C6362153CCF}">
      <dsp:nvSpPr>
        <dsp:cNvPr id="0" name=""/>
        <dsp:cNvSpPr/>
      </dsp:nvSpPr>
      <dsp:spPr>
        <a:xfrm>
          <a:off x="0" y="2223721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56386-1CBD-F449-B6AC-2F73A7EA7F69}">
      <dsp:nvSpPr>
        <dsp:cNvPr id="0" name=""/>
        <dsp:cNvSpPr/>
      </dsp:nvSpPr>
      <dsp:spPr>
        <a:xfrm>
          <a:off x="0" y="2223721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Help the community: ‘</a:t>
          </a:r>
          <a:r>
            <a:rPr lang="en-US" sz="1800" b="0" kern="1200" dirty="0"/>
            <a:t>bright future’; ‘promote literacy’</a:t>
          </a:r>
          <a:endParaRPr lang="en-US" sz="1800" kern="1200" dirty="0"/>
        </a:p>
      </dsp:txBody>
      <dsp:txXfrm>
        <a:off x="0" y="2223721"/>
        <a:ext cx="11629292" cy="741029"/>
      </dsp:txXfrm>
    </dsp:sp>
    <dsp:sp modelId="{7DC51286-352F-E44F-88B4-53F282C71AF5}">
      <dsp:nvSpPr>
        <dsp:cNvPr id="0" name=""/>
        <dsp:cNvSpPr/>
      </dsp:nvSpPr>
      <dsp:spPr>
        <a:xfrm>
          <a:off x="0" y="2964750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A98F1-3F99-6C4A-8499-1B421C048010}">
      <dsp:nvSpPr>
        <dsp:cNvPr id="0" name=""/>
        <dsp:cNvSpPr/>
      </dsp:nvSpPr>
      <dsp:spPr>
        <a:xfrm>
          <a:off x="0" y="2964750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0000"/>
              </a:solidFill>
            </a:rPr>
            <a:t>Shape the country: </a:t>
          </a:r>
          <a:r>
            <a:rPr lang="en-US" sz="1800" kern="1200" dirty="0">
              <a:solidFill>
                <a:srgbClr val="FF0000"/>
              </a:solidFill>
            </a:rPr>
            <a:t>‘</a:t>
          </a:r>
          <a:r>
            <a:rPr lang="en-US" sz="1800" kern="1200" dirty="0"/>
            <a:t>to fight illiteracy’; ‘transform the life of students and communities’; ‘make the country better’; ‘change my country through education. I offer myself to the nation…’; ‘I want to shape this nation, especially the young people’</a:t>
          </a:r>
        </a:p>
      </dsp:txBody>
      <dsp:txXfrm>
        <a:off x="0" y="2964750"/>
        <a:ext cx="11629292" cy="741029"/>
      </dsp:txXfrm>
    </dsp:sp>
    <dsp:sp modelId="{F4473ED2-C168-0E4C-95D0-41DF1239248B}">
      <dsp:nvSpPr>
        <dsp:cNvPr id="0" name=""/>
        <dsp:cNvSpPr/>
      </dsp:nvSpPr>
      <dsp:spPr>
        <a:xfrm>
          <a:off x="0" y="3705779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887F5-EA50-204D-9228-F4AC384DAD3B}">
      <dsp:nvSpPr>
        <dsp:cNvPr id="0" name=""/>
        <dsp:cNvSpPr/>
      </dsp:nvSpPr>
      <dsp:spPr>
        <a:xfrm>
          <a:off x="0" y="3705779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Personal passion: </a:t>
          </a:r>
          <a:r>
            <a:rPr lang="en-US" sz="1800" b="0" kern="1200" dirty="0"/>
            <a:t>‘promote education’; ‘my dream when in primary school’ [to be a teacher] </a:t>
          </a:r>
          <a:r>
            <a:rPr lang="en-US" sz="1800" b="1" kern="1200" dirty="0"/>
            <a:t> </a:t>
          </a:r>
          <a:endParaRPr lang="en-US" sz="1800" kern="1200" dirty="0"/>
        </a:p>
      </dsp:txBody>
      <dsp:txXfrm>
        <a:off x="0" y="3705779"/>
        <a:ext cx="11629292" cy="741029"/>
      </dsp:txXfrm>
    </dsp:sp>
    <dsp:sp modelId="{8C7E1E10-E233-FB41-8082-41DE0D511372}">
      <dsp:nvSpPr>
        <dsp:cNvPr id="0" name=""/>
        <dsp:cNvSpPr/>
      </dsp:nvSpPr>
      <dsp:spPr>
        <a:xfrm>
          <a:off x="0" y="4446809"/>
          <a:ext cx="116292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6C284-6ABA-7E42-9E9E-92F114B123AC}">
      <dsp:nvSpPr>
        <dsp:cNvPr id="0" name=""/>
        <dsp:cNvSpPr/>
      </dsp:nvSpPr>
      <dsp:spPr>
        <a:xfrm>
          <a:off x="0" y="4446809"/>
          <a:ext cx="11629292" cy="74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Impart knowledge: </a:t>
          </a:r>
          <a:r>
            <a:rPr lang="en-US" sz="1800" b="0" kern="1200" dirty="0"/>
            <a:t>‘interest to develop knowledge among children for young nation’; ‘give knowledge to pupils  </a:t>
          </a:r>
        </a:p>
      </dsp:txBody>
      <dsp:txXfrm>
        <a:off x="0" y="4446809"/>
        <a:ext cx="11629292" cy="741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57C88-C53B-5D47-9B3A-3FDB6DDF5920}">
      <dsp:nvSpPr>
        <dsp:cNvPr id="0" name=""/>
        <dsp:cNvSpPr/>
      </dsp:nvSpPr>
      <dsp:spPr>
        <a:xfrm>
          <a:off x="1807707" y="1102412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886433" y="1145853"/>
        <a:ext cx="9957" cy="4558"/>
      </dsp:txXfrm>
    </dsp:sp>
    <dsp:sp modelId="{5A0918C7-2A2E-6741-83E2-44E58694C0F1}">
      <dsp:nvSpPr>
        <dsp:cNvPr id="0" name=""/>
        <dsp:cNvSpPr/>
      </dsp:nvSpPr>
      <dsp:spPr>
        <a:xfrm>
          <a:off x="10489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Pupils gain knowledge</a:t>
          </a:r>
        </a:p>
      </dsp:txBody>
      <dsp:txXfrm>
        <a:off x="10489" y="555111"/>
        <a:ext cx="1799018" cy="1186041"/>
      </dsp:txXfrm>
    </dsp:sp>
    <dsp:sp modelId="{D0722BF2-BDAF-8742-8E7F-9D0A1931AC8B}">
      <dsp:nvSpPr>
        <dsp:cNvPr id="0" name=""/>
        <dsp:cNvSpPr/>
      </dsp:nvSpPr>
      <dsp:spPr>
        <a:xfrm>
          <a:off x="3804736" y="1102412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883462" y="1145853"/>
        <a:ext cx="9957" cy="4558"/>
      </dsp:txXfrm>
    </dsp:sp>
    <dsp:sp modelId="{8277D2D2-30E5-A049-8AC1-A56D59028E94}">
      <dsp:nvSpPr>
        <dsp:cNvPr id="0" name=""/>
        <dsp:cNvSpPr/>
      </dsp:nvSpPr>
      <dsp:spPr>
        <a:xfrm>
          <a:off x="2007517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Proud of what they achieve</a:t>
          </a:r>
        </a:p>
      </dsp:txBody>
      <dsp:txXfrm>
        <a:off x="2007517" y="555111"/>
        <a:ext cx="1799018" cy="1186041"/>
      </dsp:txXfrm>
    </dsp:sp>
    <dsp:sp modelId="{D8F60028-22DA-6747-8683-63EF96D0BB97}">
      <dsp:nvSpPr>
        <dsp:cNvPr id="0" name=""/>
        <dsp:cNvSpPr/>
      </dsp:nvSpPr>
      <dsp:spPr>
        <a:xfrm>
          <a:off x="5801764" y="1102412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5880490" y="1145853"/>
        <a:ext cx="9957" cy="4558"/>
      </dsp:txXfrm>
    </dsp:sp>
    <dsp:sp modelId="{89DEE221-0709-E649-80DF-F999E113B26B}">
      <dsp:nvSpPr>
        <dsp:cNvPr id="0" name=""/>
        <dsp:cNvSpPr/>
      </dsp:nvSpPr>
      <dsp:spPr>
        <a:xfrm>
          <a:off x="4004545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Communication</a:t>
          </a:r>
        </a:p>
      </dsp:txBody>
      <dsp:txXfrm>
        <a:off x="4004545" y="555111"/>
        <a:ext cx="1799018" cy="1186041"/>
      </dsp:txXfrm>
    </dsp:sp>
    <dsp:sp modelId="{C5E205BA-65EB-9B41-9E2D-57C2C211A393}">
      <dsp:nvSpPr>
        <dsp:cNvPr id="0" name=""/>
        <dsp:cNvSpPr/>
      </dsp:nvSpPr>
      <dsp:spPr>
        <a:xfrm>
          <a:off x="7798792" y="1102412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7877518" y="1145853"/>
        <a:ext cx="9957" cy="4558"/>
      </dsp:txXfrm>
    </dsp:sp>
    <dsp:sp modelId="{090F0C05-1358-9140-B61F-509437005566}">
      <dsp:nvSpPr>
        <dsp:cNvPr id="0" name=""/>
        <dsp:cNvSpPr/>
      </dsp:nvSpPr>
      <dsp:spPr>
        <a:xfrm>
          <a:off x="6001573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Collaboration with children</a:t>
          </a:r>
        </a:p>
      </dsp:txBody>
      <dsp:txXfrm>
        <a:off x="6001573" y="555111"/>
        <a:ext cx="1799018" cy="1186041"/>
      </dsp:txXfrm>
    </dsp:sp>
    <dsp:sp modelId="{909B9C2A-785E-EB45-992A-3ABF0F3DDD19}">
      <dsp:nvSpPr>
        <dsp:cNvPr id="0" name=""/>
        <dsp:cNvSpPr/>
      </dsp:nvSpPr>
      <dsp:spPr>
        <a:xfrm>
          <a:off x="9795820" y="1102412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874546" y="1145853"/>
        <a:ext cx="9957" cy="4558"/>
      </dsp:txXfrm>
    </dsp:sp>
    <dsp:sp modelId="{32040952-3BC3-8B47-BEAA-32295532DE43}">
      <dsp:nvSpPr>
        <dsp:cNvPr id="0" name=""/>
        <dsp:cNvSpPr/>
      </dsp:nvSpPr>
      <dsp:spPr>
        <a:xfrm>
          <a:off x="7998601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Understand children</a:t>
          </a:r>
        </a:p>
      </dsp:txBody>
      <dsp:txXfrm>
        <a:off x="7998601" y="555111"/>
        <a:ext cx="1799018" cy="1186041"/>
      </dsp:txXfrm>
    </dsp:sp>
    <dsp:sp modelId="{C0A15F63-3091-504F-BAB0-9BCC9CB298DD}">
      <dsp:nvSpPr>
        <dsp:cNvPr id="0" name=""/>
        <dsp:cNvSpPr/>
      </dsp:nvSpPr>
      <dsp:spPr>
        <a:xfrm>
          <a:off x="909998" y="1739353"/>
          <a:ext cx="9985140" cy="167409"/>
        </a:xfrm>
        <a:custGeom>
          <a:avLst/>
          <a:gdLst/>
          <a:ahLst/>
          <a:cxnLst/>
          <a:rect l="0" t="0" r="0" b="0"/>
          <a:pathLst>
            <a:path>
              <a:moveTo>
                <a:pt x="9985140" y="0"/>
              </a:moveTo>
              <a:lnTo>
                <a:pt x="9985140" y="100804"/>
              </a:lnTo>
              <a:lnTo>
                <a:pt x="0" y="100804"/>
              </a:lnTo>
              <a:lnTo>
                <a:pt x="0" y="167409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09017" y="1820779"/>
        <a:ext cx="9987103" cy="4558"/>
      </dsp:txXfrm>
    </dsp:sp>
    <dsp:sp modelId="{16ADC4D3-C5D7-A140-84F7-9198E24CA616}">
      <dsp:nvSpPr>
        <dsp:cNvPr id="0" name=""/>
        <dsp:cNvSpPr/>
      </dsp:nvSpPr>
      <dsp:spPr>
        <a:xfrm>
          <a:off x="9995630" y="555111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Adaptability (e.g. to different regions)</a:t>
          </a:r>
        </a:p>
      </dsp:txBody>
      <dsp:txXfrm>
        <a:off x="9995630" y="555111"/>
        <a:ext cx="1799018" cy="1186041"/>
      </dsp:txXfrm>
    </dsp:sp>
    <dsp:sp modelId="{11240AB2-38CA-8548-9EF6-736E17C6F092}">
      <dsp:nvSpPr>
        <dsp:cNvPr id="0" name=""/>
        <dsp:cNvSpPr/>
      </dsp:nvSpPr>
      <dsp:spPr>
        <a:xfrm>
          <a:off x="1807707" y="2486464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886433" y="2529904"/>
        <a:ext cx="9957" cy="4558"/>
      </dsp:txXfrm>
    </dsp:sp>
    <dsp:sp modelId="{7ADD63EE-A3C3-8A4C-B85A-3E05CFB19C86}">
      <dsp:nvSpPr>
        <dsp:cNvPr id="0" name=""/>
        <dsp:cNvSpPr/>
      </dsp:nvSpPr>
      <dsp:spPr>
        <a:xfrm>
          <a:off x="10489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Watch children grow</a:t>
          </a:r>
        </a:p>
      </dsp:txBody>
      <dsp:txXfrm>
        <a:off x="10489" y="1939163"/>
        <a:ext cx="1799018" cy="1186041"/>
      </dsp:txXfrm>
    </dsp:sp>
    <dsp:sp modelId="{30C47938-9D46-9440-8924-C6DE5D734AC1}">
      <dsp:nvSpPr>
        <dsp:cNvPr id="0" name=""/>
        <dsp:cNvSpPr/>
      </dsp:nvSpPr>
      <dsp:spPr>
        <a:xfrm>
          <a:off x="3804736" y="2486464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883462" y="2529904"/>
        <a:ext cx="9957" cy="4558"/>
      </dsp:txXfrm>
    </dsp:sp>
    <dsp:sp modelId="{D6561536-0A3B-0F47-9761-0718B3BF80BF}">
      <dsp:nvSpPr>
        <dsp:cNvPr id="0" name=""/>
        <dsp:cNvSpPr/>
      </dsp:nvSpPr>
      <dsp:spPr>
        <a:xfrm>
          <a:off x="2007517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Always allow students to participate</a:t>
          </a:r>
        </a:p>
      </dsp:txBody>
      <dsp:txXfrm>
        <a:off x="2007517" y="1939163"/>
        <a:ext cx="1799018" cy="1186041"/>
      </dsp:txXfrm>
    </dsp:sp>
    <dsp:sp modelId="{8CBC5FDC-29AD-034C-94BF-9969FF0776BB}">
      <dsp:nvSpPr>
        <dsp:cNvPr id="0" name=""/>
        <dsp:cNvSpPr/>
      </dsp:nvSpPr>
      <dsp:spPr>
        <a:xfrm>
          <a:off x="5801764" y="2486464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5880490" y="2529904"/>
        <a:ext cx="9957" cy="4558"/>
      </dsp:txXfrm>
    </dsp:sp>
    <dsp:sp modelId="{E5FF7AC6-32A9-7547-A207-BE759A5A0C90}">
      <dsp:nvSpPr>
        <dsp:cNvPr id="0" name=""/>
        <dsp:cNvSpPr/>
      </dsp:nvSpPr>
      <dsp:spPr>
        <a:xfrm>
          <a:off x="4004545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Honesty</a:t>
          </a:r>
        </a:p>
      </dsp:txBody>
      <dsp:txXfrm>
        <a:off x="4004545" y="1939163"/>
        <a:ext cx="1799018" cy="1186041"/>
      </dsp:txXfrm>
    </dsp:sp>
    <dsp:sp modelId="{E1C3D621-5AB8-254A-8D11-6BF829166517}">
      <dsp:nvSpPr>
        <dsp:cNvPr id="0" name=""/>
        <dsp:cNvSpPr/>
      </dsp:nvSpPr>
      <dsp:spPr>
        <a:xfrm>
          <a:off x="7798792" y="2486464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7877518" y="2529904"/>
        <a:ext cx="9957" cy="4558"/>
      </dsp:txXfrm>
    </dsp:sp>
    <dsp:sp modelId="{C29C5C6D-82D8-7446-AE88-B53125F0FBA1}">
      <dsp:nvSpPr>
        <dsp:cNvPr id="0" name=""/>
        <dsp:cNvSpPr/>
      </dsp:nvSpPr>
      <dsp:spPr>
        <a:xfrm>
          <a:off x="6001573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Intellect</a:t>
          </a:r>
        </a:p>
      </dsp:txBody>
      <dsp:txXfrm>
        <a:off x="6001573" y="1939163"/>
        <a:ext cx="1799018" cy="1186041"/>
      </dsp:txXfrm>
    </dsp:sp>
    <dsp:sp modelId="{AA713F86-1DDB-5F48-A517-7D2FA4DB5354}">
      <dsp:nvSpPr>
        <dsp:cNvPr id="0" name=""/>
        <dsp:cNvSpPr/>
      </dsp:nvSpPr>
      <dsp:spPr>
        <a:xfrm>
          <a:off x="9795820" y="2486464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874546" y="2529904"/>
        <a:ext cx="9957" cy="4558"/>
      </dsp:txXfrm>
    </dsp:sp>
    <dsp:sp modelId="{3EE12FA4-115D-364D-95B8-457EB5787AC8}">
      <dsp:nvSpPr>
        <dsp:cNvPr id="0" name=""/>
        <dsp:cNvSpPr/>
      </dsp:nvSpPr>
      <dsp:spPr>
        <a:xfrm>
          <a:off x="7998601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Endurance</a:t>
          </a:r>
        </a:p>
      </dsp:txBody>
      <dsp:txXfrm>
        <a:off x="7998601" y="1939163"/>
        <a:ext cx="1799018" cy="1186041"/>
      </dsp:txXfrm>
    </dsp:sp>
    <dsp:sp modelId="{32E85FCA-E6FC-BA47-B75B-4894ECF32891}">
      <dsp:nvSpPr>
        <dsp:cNvPr id="0" name=""/>
        <dsp:cNvSpPr/>
      </dsp:nvSpPr>
      <dsp:spPr>
        <a:xfrm>
          <a:off x="909998" y="3123404"/>
          <a:ext cx="9985140" cy="167409"/>
        </a:xfrm>
        <a:custGeom>
          <a:avLst/>
          <a:gdLst/>
          <a:ahLst/>
          <a:cxnLst/>
          <a:rect l="0" t="0" r="0" b="0"/>
          <a:pathLst>
            <a:path>
              <a:moveTo>
                <a:pt x="9985140" y="0"/>
              </a:moveTo>
              <a:lnTo>
                <a:pt x="9985140" y="100804"/>
              </a:lnTo>
              <a:lnTo>
                <a:pt x="0" y="100804"/>
              </a:lnTo>
              <a:lnTo>
                <a:pt x="0" y="167409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09017" y="3204830"/>
        <a:ext cx="9987103" cy="4558"/>
      </dsp:txXfrm>
    </dsp:sp>
    <dsp:sp modelId="{9BD9C32C-9957-EF40-B67B-04C5712023F8}">
      <dsp:nvSpPr>
        <dsp:cNvPr id="0" name=""/>
        <dsp:cNvSpPr/>
      </dsp:nvSpPr>
      <dsp:spPr>
        <a:xfrm>
          <a:off x="9995630" y="1939163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Motivation</a:t>
          </a:r>
        </a:p>
      </dsp:txBody>
      <dsp:txXfrm>
        <a:off x="9995630" y="1939163"/>
        <a:ext cx="1799018" cy="1186041"/>
      </dsp:txXfrm>
    </dsp:sp>
    <dsp:sp modelId="{54E17513-AB9B-C140-9483-DFDE610F9CE5}">
      <dsp:nvSpPr>
        <dsp:cNvPr id="0" name=""/>
        <dsp:cNvSpPr/>
      </dsp:nvSpPr>
      <dsp:spPr>
        <a:xfrm>
          <a:off x="1807707" y="3870515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886433" y="3913956"/>
        <a:ext cx="9957" cy="4558"/>
      </dsp:txXfrm>
    </dsp:sp>
    <dsp:sp modelId="{81575F8D-DB71-9E47-BF11-749995F983AD}">
      <dsp:nvSpPr>
        <dsp:cNvPr id="0" name=""/>
        <dsp:cNvSpPr/>
      </dsp:nvSpPr>
      <dsp:spPr>
        <a:xfrm>
          <a:off x="10489" y="3323214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Always learning</a:t>
          </a:r>
        </a:p>
      </dsp:txBody>
      <dsp:txXfrm>
        <a:off x="10489" y="3323214"/>
        <a:ext cx="1799018" cy="1186041"/>
      </dsp:txXfrm>
    </dsp:sp>
    <dsp:sp modelId="{044296F2-2F1B-5B4F-947C-F7D376123174}">
      <dsp:nvSpPr>
        <dsp:cNvPr id="0" name=""/>
        <dsp:cNvSpPr/>
      </dsp:nvSpPr>
      <dsp:spPr>
        <a:xfrm>
          <a:off x="3804736" y="3870515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883462" y="3913956"/>
        <a:ext cx="9957" cy="4558"/>
      </dsp:txXfrm>
    </dsp:sp>
    <dsp:sp modelId="{54BAB275-6EB0-C04D-BE5A-73BB8B5D9DB7}">
      <dsp:nvSpPr>
        <dsp:cNvPr id="0" name=""/>
        <dsp:cNvSpPr/>
      </dsp:nvSpPr>
      <dsp:spPr>
        <a:xfrm>
          <a:off x="2007517" y="3323214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Consider all pupils equally</a:t>
          </a:r>
        </a:p>
      </dsp:txBody>
      <dsp:txXfrm>
        <a:off x="2007517" y="3323214"/>
        <a:ext cx="1799018" cy="1186041"/>
      </dsp:txXfrm>
    </dsp:sp>
    <dsp:sp modelId="{87620486-48A7-C043-96C8-1D957A6CF8F5}">
      <dsp:nvSpPr>
        <dsp:cNvPr id="0" name=""/>
        <dsp:cNvSpPr/>
      </dsp:nvSpPr>
      <dsp:spPr>
        <a:xfrm>
          <a:off x="5801764" y="3870515"/>
          <a:ext cx="167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6740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5880490" y="3913956"/>
        <a:ext cx="9957" cy="4558"/>
      </dsp:txXfrm>
    </dsp:sp>
    <dsp:sp modelId="{DF4FC486-85C6-474A-A784-9559F3B644FF}">
      <dsp:nvSpPr>
        <dsp:cNvPr id="0" name=""/>
        <dsp:cNvSpPr/>
      </dsp:nvSpPr>
      <dsp:spPr>
        <a:xfrm>
          <a:off x="4004545" y="3323214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Good conduct – e.g. respect rules, turn up on time</a:t>
          </a:r>
        </a:p>
      </dsp:txBody>
      <dsp:txXfrm>
        <a:off x="4004545" y="3323214"/>
        <a:ext cx="1799018" cy="1186041"/>
      </dsp:txXfrm>
    </dsp:sp>
    <dsp:sp modelId="{69863382-1685-244D-B1F2-33513BB0BC3C}">
      <dsp:nvSpPr>
        <dsp:cNvPr id="0" name=""/>
        <dsp:cNvSpPr/>
      </dsp:nvSpPr>
      <dsp:spPr>
        <a:xfrm>
          <a:off x="6001573" y="3323214"/>
          <a:ext cx="1799018" cy="1186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85" tIns="44281" rIns="42185" bIns="442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Prepare lesson plans and schemes of work</a:t>
          </a:r>
        </a:p>
      </dsp:txBody>
      <dsp:txXfrm>
        <a:off x="6001573" y="3323214"/>
        <a:ext cx="1799018" cy="11860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BF78F-C4A7-0741-AF76-581F14EC781B}">
      <dsp:nvSpPr>
        <dsp:cNvPr id="0" name=""/>
        <dsp:cNvSpPr/>
      </dsp:nvSpPr>
      <dsp:spPr>
        <a:xfrm>
          <a:off x="0" y="743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9993-09B7-6042-998E-51D7F84819C6}">
      <dsp:nvSpPr>
        <dsp:cNvPr id="0" name=""/>
        <dsp:cNvSpPr/>
      </dsp:nvSpPr>
      <dsp:spPr>
        <a:xfrm>
          <a:off x="0" y="743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Gaining knowledge</a:t>
          </a:r>
          <a:endParaRPr lang="en-US" sz="2400" kern="1200"/>
        </a:p>
      </dsp:txBody>
      <dsp:txXfrm>
        <a:off x="0" y="743"/>
        <a:ext cx="11629291" cy="608791"/>
      </dsp:txXfrm>
    </dsp:sp>
    <dsp:sp modelId="{E656845E-B311-FE42-9D6F-244AFBEEA8E0}">
      <dsp:nvSpPr>
        <dsp:cNvPr id="0" name=""/>
        <dsp:cNvSpPr/>
      </dsp:nvSpPr>
      <dsp:spPr>
        <a:xfrm>
          <a:off x="0" y="609535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34B97-612C-854A-B7C1-4309A2F30ED1}">
      <dsp:nvSpPr>
        <dsp:cNvPr id="0" name=""/>
        <dsp:cNvSpPr/>
      </dsp:nvSpPr>
      <dsp:spPr>
        <a:xfrm>
          <a:off x="0" y="609535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‘when teaching you are not just teaching one person - ‘dividing your mind into the nation’</a:t>
          </a:r>
          <a:endParaRPr lang="en-US" sz="2000" kern="1200" dirty="0"/>
        </a:p>
      </dsp:txBody>
      <dsp:txXfrm>
        <a:off x="0" y="609535"/>
        <a:ext cx="11629291" cy="608791"/>
      </dsp:txXfrm>
    </dsp:sp>
    <dsp:sp modelId="{80592640-917F-4E4C-9B98-36F53F3945F9}">
      <dsp:nvSpPr>
        <dsp:cNvPr id="0" name=""/>
        <dsp:cNvSpPr/>
      </dsp:nvSpPr>
      <dsp:spPr>
        <a:xfrm>
          <a:off x="0" y="1218326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B50F3-83AC-9047-B831-0349167C656E}">
      <dsp:nvSpPr>
        <dsp:cNvPr id="0" name=""/>
        <dsp:cNvSpPr/>
      </dsp:nvSpPr>
      <dsp:spPr>
        <a:xfrm>
          <a:off x="0" y="1218326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Prestige / social standing</a:t>
          </a:r>
        </a:p>
      </dsp:txBody>
      <dsp:txXfrm>
        <a:off x="0" y="1218326"/>
        <a:ext cx="11629291" cy="608791"/>
      </dsp:txXfrm>
    </dsp:sp>
    <dsp:sp modelId="{F30507A1-443D-F944-9BF2-66B206B28C54}">
      <dsp:nvSpPr>
        <dsp:cNvPr id="0" name=""/>
        <dsp:cNvSpPr/>
      </dsp:nvSpPr>
      <dsp:spPr>
        <a:xfrm>
          <a:off x="0" y="1827118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BAEDB-87DB-F242-BC99-BADF57655FE7}">
      <dsp:nvSpPr>
        <dsp:cNvPr id="0" name=""/>
        <dsp:cNvSpPr/>
      </dsp:nvSpPr>
      <dsp:spPr>
        <a:xfrm>
          <a:off x="0" y="1827118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Pupils are friendly &gt; teacher feels good</a:t>
          </a:r>
        </a:p>
      </dsp:txBody>
      <dsp:txXfrm>
        <a:off x="0" y="1827118"/>
        <a:ext cx="11629291" cy="608791"/>
      </dsp:txXfrm>
    </dsp:sp>
    <dsp:sp modelId="{D90E7435-0278-3B47-8F54-0F41C2F88352}">
      <dsp:nvSpPr>
        <dsp:cNvPr id="0" name=""/>
        <dsp:cNvSpPr/>
      </dsp:nvSpPr>
      <dsp:spPr>
        <a:xfrm>
          <a:off x="0" y="2435910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AFB12-98B8-8640-AB85-58FCC5033180}">
      <dsp:nvSpPr>
        <dsp:cNvPr id="0" name=""/>
        <dsp:cNvSpPr/>
      </dsp:nvSpPr>
      <dsp:spPr>
        <a:xfrm>
          <a:off x="0" y="2435910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Listening to students</a:t>
          </a:r>
        </a:p>
      </dsp:txBody>
      <dsp:txXfrm>
        <a:off x="0" y="2435910"/>
        <a:ext cx="11629291" cy="608791"/>
      </dsp:txXfrm>
    </dsp:sp>
    <dsp:sp modelId="{797D0BCB-C895-A14A-BAB7-E1266BC2683C}">
      <dsp:nvSpPr>
        <dsp:cNvPr id="0" name=""/>
        <dsp:cNvSpPr/>
      </dsp:nvSpPr>
      <dsp:spPr>
        <a:xfrm>
          <a:off x="0" y="3044701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FA38E-292C-EA42-A8B1-EE6E13E32FB5}">
      <dsp:nvSpPr>
        <dsp:cNvPr id="0" name=""/>
        <dsp:cNvSpPr/>
      </dsp:nvSpPr>
      <dsp:spPr>
        <a:xfrm>
          <a:off x="0" y="3044701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‘develop my community’ </a:t>
          </a:r>
        </a:p>
      </dsp:txBody>
      <dsp:txXfrm>
        <a:off x="0" y="3044701"/>
        <a:ext cx="11629291" cy="608791"/>
      </dsp:txXfrm>
    </dsp:sp>
    <dsp:sp modelId="{69D693CF-6854-834D-ACA7-404BAA03ABC2}">
      <dsp:nvSpPr>
        <dsp:cNvPr id="0" name=""/>
        <dsp:cNvSpPr/>
      </dsp:nvSpPr>
      <dsp:spPr>
        <a:xfrm>
          <a:off x="0" y="3653493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6A2AD-BD36-344F-95CC-EA8859741D87}">
      <dsp:nvSpPr>
        <dsp:cNvPr id="0" name=""/>
        <dsp:cNvSpPr/>
      </dsp:nvSpPr>
      <dsp:spPr>
        <a:xfrm>
          <a:off x="0" y="3653493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Make children feel successful</a:t>
          </a:r>
        </a:p>
      </dsp:txBody>
      <dsp:txXfrm>
        <a:off x="0" y="3653493"/>
        <a:ext cx="11629291" cy="608791"/>
      </dsp:txXfrm>
    </dsp:sp>
    <dsp:sp modelId="{0D6BDC69-9838-E445-ABAE-BB73E03F3063}">
      <dsp:nvSpPr>
        <dsp:cNvPr id="0" name=""/>
        <dsp:cNvSpPr/>
      </dsp:nvSpPr>
      <dsp:spPr>
        <a:xfrm>
          <a:off x="0" y="4262285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D3AC5-E5CD-E546-9267-33B864EFEA4E}">
      <dsp:nvSpPr>
        <dsp:cNvPr id="0" name=""/>
        <dsp:cNvSpPr/>
      </dsp:nvSpPr>
      <dsp:spPr>
        <a:xfrm>
          <a:off x="0" y="4262285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Giving a good education / see students progressing well</a:t>
          </a:r>
          <a:endParaRPr lang="en-US" sz="2400" kern="1200" dirty="0"/>
        </a:p>
      </dsp:txBody>
      <dsp:txXfrm>
        <a:off x="0" y="4262285"/>
        <a:ext cx="11629291" cy="608791"/>
      </dsp:txXfrm>
    </dsp:sp>
    <dsp:sp modelId="{11D007D0-9B93-684B-93F9-ACA1E1C7EBE6}">
      <dsp:nvSpPr>
        <dsp:cNvPr id="0" name=""/>
        <dsp:cNvSpPr/>
      </dsp:nvSpPr>
      <dsp:spPr>
        <a:xfrm>
          <a:off x="0" y="4871077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FE4F8-88C0-0A4D-BA6A-BCB141D62751}">
      <dsp:nvSpPr>
        <dsp:cNvPr id="0" name=""/>
        <dsp:cNvSpPr/>
      </dsp:nvSpPr>
      <dsp:spPr>
        <a:xfrm>
          <a:off x="0" y="4871077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help improve the nation</a:t>
          </a:r>
        </a:p>
      </dsp:txBody>
      <dsp:txXfrm>
        <a:off x="0" y="4871077"/>
        <a:ext cx="11629291" cy="608791"/>
      </dsp:txXfrm>
    </dsp:sp>
    <dsp:sp modelId="{2637DC92-B7EC-FC47-B54E-929EF9232B62}">
      <dsp:nvSpPr>
        <dsp:cNvPr id="0" name=""/>
        <dsp:cNvSpPr/>
      </dsp:nvSpPr>
      <dsp:spPr>
        <a:xfrm>
          <a:off x="0" y="5479868"/>
          <a:ext cx="116292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9BD79-0D8B-174C-97F4-45405964CB69}">
      <dsp:nvSpPr>
        <dsp:cNvPr id="0" name=""/>
        <dsp:cNvSpPr/>
      </dsp:nvSpPr>
      <dsp:spPr>
        <a:xfrm>
          <a:off x="0" y="5479868"/>
          <a:ext cx="11629291" cy="608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have knowledge – live well in community and society</a:t>
          </a:r>
          <a:endParaRPr lang="en-US" sz="2400" kern="1200" dirty="0"/>
        </a:p>
      </dsp:txBody>
      <dsp:txXfrm>
        <a:off x="0" y="5479868"/>
        <a:ext cx="11629291" cy="6087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6E24C-0A5B-0C4C-84D2-014B767549B9}">
      <dsp:nvSpPr>
        <dsp:cNvPr id="0" name=""/>
        <dsp:cNvSpPr/>
      </dsp:nvSpPr>
      <dsp:spPr>
        <a:xfrm>
          <a:off x="0" y="1079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Low pay / delays in salaries</a:t>
          </a:r>
          <a:endParaRPr lang="en-US" sz="2800" kern="1200"/>
        </a:p>
      </dsp:txBody>
      <dsp:txXfrm>
        <a:off x="40209" y="41288"/>
        <a:ext cx="6887310" cy="743262"/>
      </dsp:txXfrm>
    </dsp:sp>
    <dsp:sp modelId="{ADF2A6EB-CAD5-5F45-8838-C5BDBC79CAB3}">
      <dsp:nvSpPr>
        <dsp:cNvPr id="0" name=""/>
        <dsp:cNvSpPr/>
      </dsp:nvSpPr>
      <dsp:spPr>
        <a:xfrm>
          <a:off x="0" y="951479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Large classes</a:t>
          </a:r>
        </a:p>
      </dsp:txBody>
      <dsp:txXfrm>
        <a:off x="40209" y="991688"/>
        <a:ext cx="6887310" cy="743262"/>
      </dsp:txXfrm>
    </dsp:sp>
    <dsp:sp modelId="{BFD8CA35-1D60-4F46-BEAA-078B3983B402}">
      <dsp:nvSpPr>
        <dsp:cNvPr id="0" name=""/>
        <dsp:cNvSpPr/>
      </dsp:nvSpPr>
      <dsp:spPr>
        <a:xfrm>
          <a:off x="0" y="1901879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Lack of times to do other things</a:t>
          </a:r>
        </a:p>
      </dsp:txBody>
      <dsp:txXfrm>
        <a:off x="40209" y="1942088"/>
        <a:ext cx="6887310" cy="743262"/>
      </dsp:txXfrm>
    </dsp:sp>
    <dsp:sp modelId="{A02964A8-505A-AD47-8CC3-4388E0685FC0}">
      <dsp:nvSpPr>
        <dsp:cNvPr id="0" name=""/>
        <dsp:cNvSpPr/>
      </dsp:nvSpPr>
      <dsp:spPr>
        <a:xfrm>
          <a:off x="0" y="2852279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Children not committed</a:t>
          </a:r>
        </a:p>
      </dsp:txBody>
      <dsp:txXfrm>
        <a:off x="40209" y="2892488"/>
        <a:ext cx="6887310" cy="743262"/>
      </dsp:txXfrm>
    </dsp:sp>
    <dsp:sp modelId="{F3123040-0225-AA4C-A669-D47C0B1FC7F0}">
      <dsp:nvSpPr>
        <dsp:cNvPr id="0" name=""/>
        <dsp:cNvSpPr/>
      </dsp:nvSpPr>
      <dsp:spPr>
        <a:xfrm>
          <a:off x="0" y="3775753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Not feeling supported by country</a:t>
          </a:r>
        </a:p>
      </dsp:txBody>
      <dsp:txXfrm>
        <a:off x="40209" y="3815962"/>
        <a:ext cx="6887310" cy="743262"/>
      </dsp:txXfrm>
    </dsp:sp>
    <dsp:sp modelId="{67DC87A0-89F9-4744-BADD-B08F361BCC29}">
      <dsp:nvSpPr>
        <dsp:cNvPr id="0" name=""/>
        <dsp:cNvSpPr/>
      </dsp:nvSpPr>
      <dsp:spPr>
        <a:xfrm>
          <a:off x="0" y="4753080"/>
          <a:ext cx="6967728" cy="82368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BUT four enjoyed all aspects of teaching</a:t>
          </a:r>
          <a:endParaRPr lang="en-US" sz="2800" kern="1200"/>
        </a:p>
      </dsp:txBody>
      <dsp:txXfrm>
        <a:off x="40209" y="4793289"/>
        <a:ext cx="6887310" cy="743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8DFCF-6127-1547-B6AB-077125C87F8A}">
      <dsp:nvSpPr>
        <dsp:cNvPr id="0" name=""/>
        <dsp:cNvSpPr/>
      </dsp:nvSpPr>
      <dsp:spPr>
        <a:xfrm>
          <a:off x="0" y="666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B4F6F-0298-0B49-BEFC-032CEA003649}">
      <dsp:nvSpPr>
        <dsp:cNvPr id="0" name=""/>
        <dsp:cNvSpPr/>
      </dsp:nvSpPr>
      <dsp:spPr>
        <a:xfrm>
          <a:off x="0" y="666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Pupils pass subject </a:t>
          </a:r>
        </a:p>
      </dsp:txBody>
      <dsp:txXfrm>
        <a:off x="0" y="666"/>
        <a:ext cx="7452360" cy="419874"/>
      </dsp:txXfrm>
    </dsp:sp>
    <dsp:sp modelId="{1C7098BC-E7A0-7142-B183-55E16EAFDF9F}">
      <dsp:nvSpPr>
        <dsp:cNvPr id="0" name=""/>
        <dsp:cNvSpPr/>
      </dsp:nvSpPr>
      <dsp:spPr>
        <a:xfrm>
          <a:off x="0" y="420541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0AD3F-9E4F-F346-8D75-660D0D6D47EE}">
      <dsp:nvSpPr>
        <dsp:cNvPr id="0" name=""/>
        <dsp:cNvSpPr/>
      </dsp:nvSpPr>
      <dsp:spPr>
        <a:xfrm>
          <a:off x="0" y="420541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Pass on knowledge</a:t>
          </a:r>
        </a:p>
      </dsp:txBody>
      <dsp:txXfrm>
        <a:off x="0" y="420541"/>
        <a:ext cx="7452360" cy="419874"/>
      </dsp:txXfrm>
    </dsp:sp>
    <dsp:sp modelId="{5B086D8E-E7A4-1547-8DE5-CA67E8E59CBC}">
      <dsp:nvSpPr>
        <dsp:cNvPr id="0" name=""/>
        <dsp:cNvSpPr/>
      </dsp:nvSpPr>
      <dsp:spPr>
        <a:xfrm>
          <a:off x="0" y="840416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CBBD7-701D-234C-BCF6-1CA8019CD69B}">
      <dsp:nvSpPr>
        <dsp:cNvPr id="0" name=""/>
        <dsp:cNvSpPr/>
      </dsp:nvSpPr>
      <dsp:spPr>
        <a:xfrm>
          <a:off x="0" y="840416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Create conducive environment</a:t>
          </a:r>
        </a:p>
      </dsp:txBody>
      <dsp:txXfrm>
        <a:off x="0" y="840416"/>
        <a:ext cx="7452360" cy="419874"/>
      </dsp:txXfrm>
    </dsp:sp>
    <dsp:sp modelId="{D2224189-155A-8B44-BEED-3E1ABE6C76BF}">
      <dsp:nvSpPr>
        <dsp:cNvPr id="0" name=""/>
        <dsp:cNvSpPr/>
      </dsp:nvSpPr>
      <dsp:spPr>
        <a:xfrm>
          <a:off x="0" y="1260291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7D5C80-4F4B-A64B-A798-514DE953AEB8}">
      <dsp:nvSpPr>
        <dsp:cNvPr id="0" name=""/>
        <dsp:cNvSpPr/>
      </dsp:nvSpPr>
      <dsp:spPr>
        <a:xfrm>
          <a:off x="0" y="1260291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Prestige: they will remember me / people appreciate </a:t>
          </a:r>
        </a:p>
      </dsp:txBody>
      <dsp:txXfrm>
        <a:off x="0" y="1260291"/>
        <a:ext cx="7452360" cy="419874"/>
      </dsp:txXfrm>
    </dsp:sp>
    <dsp:sp modelId="{B37A10F5-7610-4747-B184-DBAC081C6E39}">
      <dsp:nvSpPr>
        <dsp:cNvPr id="0" name=""/>
        <dsp:cNvSpPr/>
      </dsp:nvSpPr>
      <dsp:spPr>
        <a:xfrm>
          <a:off x="0" y="1680165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9C314-D7BA-AE4A-B057-94892DCBFFA9}">
      <dsp:nvSpPr>
        <dsp:cNvPr id="0" name=""/>
        <dsp:cNvSpPr/>
      </dsp:nvSpPr>
      <dsp:spPr>
        <a:xfrm>
          <a:off x="0" y="1680165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Enjoy children learning</a:t>
          </a:r>
        </a:p>
      </dsp:txBody>
      <dsp:txXfrm>
        <a:off x="0" y="1680165"/>
        <a:ext cx="7452360" cy="419874"/>
      </dsp:txXfrm>
    </dsp:sp>
    <dsp:sp modelId="{0467E11E-7B59-3143-9ACA-28D5F73D5349}">
      <dsp:nvSpPr>
        <dsp:cNvPr id="0" name=""/>
        <dsp:cNvSpPr/>
      </dsp:nvSpPr>
      <dsp:spPr>
        <a:xfrm>
          <a:off x="0" y="2100040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8B2DC-9047-324A-90F4-ECDB53E8A685}">
      <dsp:nvSpPr>
        <dsp:cNvPr id="0" name=""/>
        <dsp:cNvSpPr/>
      </dsp:nvSpPr>
      <dsp:spPr>
        <a:xfrm>
          <a:off x="0" y="2100040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Treat students equally</a:t>
          </a:r>
        </a:p>
      </dsp:txBody>
      <dsp:txXfrm>
        <a:off x="0" y="2100040"/>
        <a:ext cx="7452360" cy="419874"/>
      </dsp:txXfrm>
    </dsp:sp>
    <dsp:sp modelId="{D1E4EAAE-732A-DF4E-BD6F-94F3C24839AF}">
      <dsp:nvSpPr>
        <dsp:cNvPr id="0" name=""/>
        <dsp:cNvSpPr/>
      </dsp:nvSpPr>
      <dsp:spPr>
        <a:xfrm>
          <a:off x="0" y="2519915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D0DFC-A9A2-2946-9D31-8FF8EBE958DC}">
      <dsp:nvSpPr>
        <dsp:cNvPr id="0" name=""/>
        <dsp:cNvSpPr/>
      </dsp:nvSpPr>
      <dsp:spPr>
        <a:xfrm>
          <a:off x="0" y="2519915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Respect the principle of education</a:t>
          </a:r>
        </a:p>
      </dsp:txBody>
      <dsp:txXfrm>
        <a:off x="0" y="2519915"/>
        <a:ext cx="7452360" cy="419874"/>
      </dsp:txXfrm>
    </dsp:sp>
    <dsp:sp modelId="{F51B63BF-7CB9-DB4B-AD2A-05CD65B6DC47}">
      <dsp:nvSpPr>
        <dsp:cNvPr id="0" name=""/>
        <dsp:cNvSpPr/>
      </dsp:nvSpPr>
      <dsp:spPr>
        <a:xfrm>
          <a:off x="0" y="2939790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88147-7A62-A241-A12A-CD4E7B4202BF}">
      <dsp:nvSpPr>
        <dsp:cNvPr id="0" name=""/>
        <dsp:cNvSpPr/>
      </dsp:nvSpPr>
      <dsp:spPr>
        <a:xfrm>
          <a:off x="0" y="2939790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Regualrly at school and obey rules</a:t>
          </a:r>
        </a:p>
      </dsp:txBody>
      <dsp:txXfrm>
        <a:off x="0" y="2939790"/>
        <a:ext cx="7452360" cy="419874"/>
      </dsp:txXfrm>
    </dsp:sp>
    <dsp:sp modelId="{1DF4ABE7-0F19-C44F-BE9E-7130AE369413}">
      <dsp:nvSpPr>
        <dsp:cNvPr id="0" name=""/>
        <dsp:cNvSpPr/>
      </dsp:nvSpPr>
      <dsp:spPr>
        <a:xfrm>
          <a:off x="0" y="3359665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3E103-576D-0442-9B75-8F670D74AD2C}">
      <dsp:nvSpPr>
        <dsp:cNvPr id="0" name=""/>
        <dsp:cNvSpPr/>
      </dsp:nvSpPr>
      <dsp:spPr>
        <a:xfrm>
          <a:off x="0" y="3359665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‘in my heart I can say I am good’ as I ‘give service to the community</a:t>
          </a:r>
        </a:p>
      </dsp:txBody>
      <dsp:txXfrm>
        <a:off x="0" y="3359665"/>
        <a:ext cx="7452360" cy="419874"/>
      </dsp:txXfrm>
    </dsp:sp>
    <dsp:sp modelId="{75C8FD97-6238-D344-8F5E-500678D2F212}">
      <dsp:nvSpPr>
        <dsp:cNvPr id="0" name=""/>
        <dsp:cNvSpPr/>
      </dsp:nvSpPr>
      <dsp:spPr>
        <a:xfrm>
          <a:off x="0" y="3779540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FBCA0-1D77-0C41-90EF-3BCBE3E09E86}">
      <dsp:nvSpPr>
        <dsp:cNvPr id="0" name=""/>
        <dsp:cNvSpPr/>
      </dsp:nvSpPr>
      <dsp:spPr>
        <a:xfrm>
          <a:off x="0" y="3779540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Prepare lessons and schemes of work</a:t>
          </a:r>
        </a:p>
      </dsp:txBody>
      <dsp:txXfrm>
        <a:off x="0" y="3779540"/>
        <a:ext cx="7452360" cy="419874"/>
      </dsp:txXfrm>
    </dsp:sp>
    <dsp:sp modelId="{6888FDF1-9731-BF45-8C5C-8C1CA4328BB3}">
      <dsp:nvSpPr>
        <dsp:cNvPr id="0" name=""/>
        <dsp:cNvSpPr/>
      </dsp:nvSpPr>
      <dsp:spPr>
        <a:xfrm>
          <a:off x="0" y="4199414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624B4-6384-CB46-9DA2-34A0BEEA28CC}">
      <dsp:nvSpPr>
        <dsp:cNvPr id="0" name=""/>
        <dsp:cNvSpPr/>
      </dsp:nvSpPr>
      <dsp:spPr>
        <a:xfrm>
          <a:off x="0" y="4199414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Good ethcis and conduct</a:t>
          </a:r>
        </a:p>
      </dsp:txBody>
      <dsp:txXfrm>
        <a:off x="0" y="4199414"/>
        <a:ext cx="7452360" cy="419874"/>
      </dsp:txXfrm>
    </dsp:sp>
    <dsp:sp modelId="{18ABBB10-09B3-C046-82E4-C15642EEEC74}">
      <dsp:nvSpPr>
        <dsp:cNvPr id="0" name=""/>
        <dsp:cNvSpPr/>
      </dsp:nvSpPr>
      <dsp:spPr>
        <a:xfrm>
          <a:off x="0" y="4619289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15997-F01A-3548-BBEF-27A39A28BFEC}">
      <dsp:nvSpPr>
        <dsp:cNvPr id="0" name=""/>
        <dsp:cNvSpPr/>
      </dsp:nvSpPr>
      <dsp:spPr>
        <a:xfrm>
          <a:off x="0" y="4619289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Preparation</a:t>
          </a:r>
        </a:p>
      </dsp:txBody>
      <dsp:txXfrm>
        <a:off x="0" y="4619289"/>
        <a:ext cx="7452360" cy="419874"/>
      </dsp:txXfrm>
    </dsp:sp>
    <dsp:sp modelId="{A632F576-010E-7A4B-93FC-6F1BB973C5C5}">
      <dsp:nvSpPr>
        <dsp:cNvPr id="0" name=""/>
        <dsp:cNvSpPr/>
      </dsp:nvSpPr>
      <dsp:spPr>
        <a:xfrm>
          <a:off x="0" y="5039164"/>
          <a:ext cx="74523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74A9C-AD90-5441-A5D4-B71CD1B715DF}">
      <dsp:nvSpPr>
        <dsp:cNvPr id="0" name=""/>
        <dsp:cNvSpPr/>
      </dsp:nvSpPr>
      <dsp:spPr>
        <a:xfrm>
          <a:off x="0" y="5039164"/>
          <a:ext cx="7452360" cy="419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undertake training</a:t>
          </a:r>
        </a:p>
      </dsp:txBody>
      <dsp:txXfrm>
        <a:off x="0" y="5039164"/>
        <a:ext cx="7452360" cy="419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C23D-0F1B-4466-9CEC-2D4C49380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7B208-B04B-386E-447E-CE1774A1E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E807A-5D74-FAEC-91E1-D15DDDA4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1A229-8507-D951-C4B3-F27CEC220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AFA07-7512-AE21-3249-67DF3CF2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D0ABD-7684-1E60-D536-15D67DD4E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16255-BEEB-A27C-FFEB-C4F5ADCD6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867B7-74E8-34DA-409F-DB8B6202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FB488-751D-26E8-45A8-D200B461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F0C89-63A2-CB7D-970F-95735503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1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9C6299-54DE-9B2E-6B08-BC7DE477B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145DA-2378-AC3B-6AA9-0A59E5896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3E517-2724-19CB-42A1-2E3DEAE7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572E-559F-0D69-D481-F317A6B1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FFFC0-BD32-3467-D32E-1CDFFE63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4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82462-5E53-5523-6FF5-9EAC78AB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8D3DC-28A5-6AAB-6B91-B596BACE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4118F-6A0B-C995-1FC4-758B26E4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D8529-9D45-7337-F2FF-3535E2C9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84EA1-4134-CA7C-EF56-BD60B585D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252F-D9EF-558C-9C49-34D0D63F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768FB-C6C2-DADA-DBEF-F837E0031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B8007-683F-E17D-5F4D-3215D6F2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B4E1-A34B-7C3F-35E3-40179496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2DF87-FF57-642B-CE40-B922FC1F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3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96002-4970-2DEC-F4C9-133D7DA1E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5A792-D625-63D1-5739-FAF0F5F29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F1084-16D7-47B9-F2DA-DC46D5FAF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73AFD-32D8-28A0-6D8F-4F7151E72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239CD-DB01-0AC6-CD41-071729ED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6CF4D-719C-3D0A-D22E-99FB44B8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1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BA3F-8E02-0E6B-7ACA-2FF39391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964FD-5817-9AC7-2885-82D729058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E8C7F-0583-45EF-D8C8-42EC7A4C8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8E6F3-6E4D-4C97-82A5-DA8064555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102AE3-F586-9E80-CB9B-6A1072B80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A88761-B1E4-BF86-C314-CFC81F41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C02D71-BE74-9006-F9F6-D736F6E5E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C66D2D-F3D3-4C07-29B5-A7A9D203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6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D6723-2E3A-A172-0C96-1A034A274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C2209F-84B1-528B-1FDA-1284ED9D2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B87E91-DA7F-87BA-11A3-885C1522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82F0F-C186-3F3F-3E50-BBD17F23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1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93DB3-8333-9F91-5CC3-BBDB50C7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A941DC-CCDF-06E9-5622-D87E74C5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3055E-6276-2140-62BD-B1101803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5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CB09-75A2-AE9E-6D00-4CA24847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570A-5172-7679-7082-0BF5448D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F3741-8182-80CA-B979-63E3FA093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37CE3-0E2D-955C-6896-270D061F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F4CD-8A0E-4169-F905-F447350A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00342-A15F-CA85-5133-A0A715FD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6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0427-6D0F-5D3E-A754-CAF6D38A4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A71411-543D-4206-322D-8FAAC30BB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66916-AFD9-D2F2-FB36-9A56DDBDA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CF348-E599-9B37-45B5-1D802478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C5591-E6FA-7CCE-F05E-6CA6F922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15E3C-7442-5931-3316-5615FCDE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12FE2C-922E-E005-9AF4-E297A448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B1995-56D1-C4E6-58D9-6287614B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912C4-9BA2-C37F-2131-4FD1D81FA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340E0-713A-F868-A6C3-86E505489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40988-B167-607D-BDB2-000D22876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CA0CA4-B03F-1971-20F5-5A57E651BA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8" r="-1" b="-1"/>
          <a:stretch/>
        </p:blipFill>
        <p:spPr>
          <a:xfrm>
            <a:off x="3523488" y="9949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2418C5-0D68-056F-D57A-9F5E24960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5899" y="555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Teaching in South Sudan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89A5D-8374-746C-4678-0CF9DD045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91" y="3709602"/>
            <a:ext cx="2630749" cy="270643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Valuing </a:t>
            </a:r>
            <a:r>
              <a:rPr lang="en-US" sz="2000" b="1">
                <a:solidFill>
                  <a:srgbClr val="C00000"/>
                </a:solidFill>
              </a:rPr>
              <a:t>Teacher Voices</a:t>
            </a:r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dirty="0"/>
              <a:t>Research conducted by</a:t>
            </a:r>
          </a:p>
          <a:p>
            <a:r>
              <a:rPr lang="en-US" sz="2000" dirty="0"/>
              <a:t> MoGEISS and </a:t>
            </a:r>
          </a:p>
          <a:p>
            <a:r>
              <a:rPr lang="en-US" sz="2000" dirty="0"/>
              <a:t>The Curriculum Foundation </a:t>
            </a:r>
          </a:p>
          <a:p>
            <a:r>
              <a:rPr lang="en-US" sz="2000" dirty="0"/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2206856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5FB0D-838F-5EAA-80B9-58AC71B89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US" sz="3800">
                <a:solidFill>
                  <a:srgbClr val="FFFFFF"/>
                </a:solidFill>
              </a:rPr>
              <a:t>Is there anything else you would like to tell us about teaching?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6335F5-4DE1-4428-B269-D8452E61A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lnSpcReduction="10000"/>
          </a:bodyPr>
          <a:lstStyle/>
          <a:p>
            <a:r>
              <a:rPr lang="en-US" sz="4000" dirty="0"/>
              <a:t>We need to find a solution to money (pay) – amount and timing</a:t>
            </a:r>
          </a:p>
          <a:p>
            <a:r>
              <a:rPr lang="en-US" sz="4000" dirty="0"/>
              <a:t>Need to improve wellbeing / welfare of teacher</a:t>
            </a:r>
          </a:p>
          <a:p>
            <a:r>
              <a:rPr lang="en-US" sz="4000" dirty="0"/>
              <a:t>Teaching is a ‘sacrifice’; it is not for everyone, but is fulfilling</a:t>
            </a:r>
          </a:p>
          <a:p>
            <a:r>
              <a:rPr lang="en-US" sz="4000" dirty="0"/>
              <a:t>‘keep the spirit of teaching’</a:t>
            </a:r>
          </a:p>
          <a:p>
            <a:r>
              <a:rPr lang="en-US" sz="4000" dirty="0"/>
              <a:t>teacher also has a pastoral role</a:t>
            </a:r>
          </a:p>
        </p:txBody>
      </p:sp>
    </p:spTree>
    <p:extLst>
      <p:ext uri="{BB962C8B-B14F-4D97-AF65-F5344CB8AC3E}">
        <p14:creationId xmlns:p14="http://schemas.microsoft.com/office/powerpoint/2010/main" val="322919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CDBF7-541C-E69E-8FA8-6D964655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FF"/>
                </a:solidFill>
              </a:rPr>
              <a:t>Closing thought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80BD0-CFE7-6913-A874-DE17D70D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7200" dirty="0"/>
              <a:t>‘teaching is something which is very good … It is the heart of the country.’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5038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C70BB9-4835-55BF-E105-311A3A54DB3C}"/>
              </a:ext>
            </a:extLst>
          </p:cNvPr>
          <p:cNvSpPr txBox="1"/>
          <p:nvPr/>
        </p:nvSpPr>
        <p:spPr>
          <a:xfrm>
            <a:off x="5146707" y="3631251"/>
            <a:ext cx="74251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Pupils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43FECB1-F34B-F7BB-1BE8-2F4A44A636C5}"/>
              </a:ext>
            </a:extLst>
          </p:cNvPr>
          <p:cNvGrpSpPr/>
          <p:nvPr/>
        </p:nvGrpSpPr>
        <p:grpSpPr>
          <a:xfrm>
            <a:off x="5015101" y="2285889"/>
            <a:ext cx="1094769" cy="3156524"/>
            <a:chOff x="5015101" y="2285889"/>
            <a:chExt cx="1094769" cy="315652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13530CE-EACE-C037-5F52-CE092F9EA094}"/>
                </a:ext>
              </a:extLst>
            </p:cNvPr>
            <p:cNvSpPr txBox="1"/>
            <p:nvPr/>
          </p:nvSpPr>
          <p:spPr>
            <a:xfrm>
              <a:off x="5015101" y="2285889"/>
              <a:ext cx="100572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Teaching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1916110-BFCF-6713-A9C4-5075D14BCCAA}"/>
                </a:ext>
              </a:extLst>
            </p:cNvPr>
            <p:cNvSpPr txBox="1"/>
            <p:nvPr/>
          </p:nvSpPr>
          <p:spPr>
            <a:xfrm>
              <a:off x="5106518" y="5073081"/>
              <a:ext cx="1003352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Teachers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F1286F4-E6A9-DF7A-31C7-2655C994C000}"/>
              </a:ext>
            </a:extLst>
          </p:cNvPr>
          <p:cNvGrpSpPr/>
          <p:nvPr/>
        </p:nvGrpSpPr>
        <p:grpSpPr>
          <a:xfrm>
            <a:off x="2625969" y="3622431"/>
            <a:ext cx="6005255" cy="404501"/>
            <a:chOff x="2625969" y="3622431"/>
            <a:chExt cx="6005255" cy="40450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8D3D66-FEB6-E0DD-3C0D-52D60AFBFC9A}"/>
                </a:ext>
              </a:extLst>
            </p:cNvPr>
            <p:cNvSpPr txBox="1"/>
            <p:nvPr/>
          </p:nvSpPr>
          <p:spPr>
            <a:xfrm>
              <a:off x="7842738" y="3622431"/>
              <a:ext cx="788486" cy="3693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Macro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38648B8-40EC-1EAA-0FB5-3B63A3AEA28D}"/>
                </a:ext>
              </a:extLst>
            </p:cNvPr>
            <p:cNvSpPr txBox="1"/>
            <p:nvPr/>
          </p:nvSpPr>
          <p:spPr>
            <a:xfrm>
              <a:off x="2625969" y="3657600"/>
              <a:ext cx="730777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Micro</a:t>
              </a:r>
            </a:p>
          </p:txBody>
        </p:sp>
      </p:grp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60BB06D3-A0E7-C012-27D5-17F6885D35F0}"/>
              </a:ext>
            </a:extLst>
          </p:cNvPr>
          <p:cNvCxnSpPr>
            <a:cxnSpLocks/>
            <a:endCxn id="4" idx="3"/>
          </p:cNvCxnSpPr>
          <p:nvPr/>
        </p:nvCxnSpPr>
        <p:spPr>
          <a:xfrm rot="10800000" flipV="1">
            <a:off x="6109871" y="4026931"/>
            <a:ext cx="2236965" cy="1230815"/>
          </a:xfrm>
          <a:prstGeom prst="bentConnector3">
            <a:avLst>
              <a:gd name="adj1" fmla="val -310"/>
            </a:avLst>
          </a:prstGeom>
          <a:ln w="5715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1DDE4D69-5B3E-D70A-0F42-2263945EDA99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964256" y="4026932"/>
            <a:ext cx="2142262" cy="1230815"/>
          </a:xfrm>
          <a:prstGeom prst="bentConnector3">
            <a:avLst>
              <a:gd name="adj1" fmla="val 202"/>
            </a:avLst>
          </a:prstGeom>
          <a:ln w="5715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Down Arrow 25">
            <a:extLst>
              <a:ext uri="{FF2B5EF4-FFF2-40B4-BE49-F238E27FC236}">
                <a16:creationId xmlns:a16="http://schemas.microsoft.com/office/drawing/2014/main" id="{5AF88636-5FEC-7215-5430-0966B6B75929}"/>
              </a:ext>
            </a:extLst>
          </p:cNvPr>
          <p:cNvSpPr/>
          <p:nvPr/>
        </p:nvSpPr>
        <p:spPr>
          <a:xfrm>
            <a:off x="5385878" y="2655221"/>
            <a:ext cx="264644" cy="989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>
            <a:extLst>
              <a:ext uri="{FF2B5EF4-FFF2-40B4-BE49-F238E27FC236}">
                <a16:creationId xmlns:a16="http://schemas.microsoft.com/office/drawing/2014/main" id="{524E1F2E-40E1-5060-BFCC-0151D25E9F1D}"/>
              </a:ext>
            </a:extLst>
          </p:cNvPr>
          <p:cNvSpPr/>
          <p:nvPr/>
        </p:nvSpPr>
        <p:spPr>
          <a:xfrm rot="10800000">
            <a:off x="5386355" y="4011017"/>
            <a:ext cx="264167" cy="1062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E90CDDBE-1784-8756-3D10-EEAA55894834}"/>
              </a:ext>
            </a:extLst>
          </p:cNvPr>
          <p:cNvCxnSpPr>
            <a:cxnSpLocks/>
            <a:stCxn id="3" idx="1"/>
          </p:cNvCxnSpPr>
          <p:nvPr/>
        </p:nvCxnSpPr>
        <p:spPr>
          <a:xfrm rot="10800000" flipV="1">
            <a:off x="2984985" y="2470554"/>
            <a:ext cx="2030117" cy="1187043"/>
          </a:xfrm>
          <a:prstGeom prst="bentConnector3">
            <a:avLst>
              <a:gd name="adj1" fmla="val 100239"/>
            </a:avLst>
          </a:prstGeom>
          <a:ln w="5715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2B0A6F19-D712-EF1F-32C5-A1E384EFF726}"/>
              </a:ext>
            </a:extLst>
          </p:cNvPr>
          <p:cNvCxnSpPr>
            <a:cxnSpLocks/>
            <a:stCxn id="5" idx="0"/>
            <a:endCxn id="3" idx="3"/>
          </p:cNvCxnSpPr>
          <p:nvPr/>
        </p:nvCxnSpPr>
        <p:spPr>
          <a:xfrm rot="16200000" flipV="1">
            <a:off x="6552966" y="1938415"/>
            <a:ext cx="1151876" cy="2216155"/>
          </a:xfrm>
          <a:prstGeom prst="bentConnector2">
            <a:avLst/>
          </a:prstGeom>
          <a:ln w="5715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80B9AC3-0BFE-97F5-53A6-5CC1795FE111}"/>
              </a:ext>
            </a:extLst>
          </p:cNvPr>
          <p:cNvGrpSpPr/>
          <p:nvPr/>
        </p:nvGrpSpPr>
        <p:grpSpPr>
          <a:xfrm>
            <a:off x="3386997" y="1072495"/>
            <a:ext cx="2059459" cy="5237535"/>
            <a:chOff x="3386997" y="1072495"/>
            <a:chExt cx="2059459" cy="523753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8CD0708-EB1F-1187-78D6-8E43F3410C96}"/>
                </a:ext>
              </a:extLst>
            </p:cNvPr>
            <p:cNvSpPr txBox="1"/>
            <p:nvPr/>
          </p:nvSpPr>
          <p:spPr>
            <a:xfrm>
              <a:off x="4038554" y="5940698"/>
              <a:ext cx="1017266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Altruistic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4138DFB-608F-8F81-924B-D7EC9D906F2F}"/>
                </a:ext>
              </a:extLst>
            </p:cNvPr>
            <p:cNvSpPr txBox="1"/>
            <p:nvPr/>
          </p:nvSpPr>
          <p:spPr>
            <a:xfrm>
              <a:off x="3386997" y="1072495"/>
              <a:ext cx="1303114" cy="36933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Aspirational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7E12DB7-7856-5286-3320-DE0D7C53C96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4038554" y="1441827"/>
              <a:ext cx="1225108" cy="81263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3B4E909-3B2C-580F-AFBA-6A6B799C4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37167" y="5442413"/>
              <a:ext cx="909289" cy="50850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031E397-4835-CF63-A621-D6E0B114BAF9}"/>
              </a:ext>
            </a:extLst>
          </p:cNvPr>
          <p:cNvGrpSpPr/>
          <p:nvPr/>
        </p:nvGrpSpPr>
        <p:grpSpPr>
          <a:xfrm>
            <a:off x="5808878" y="1043243"/>
            <a:ext cx="1708892" cy="5211074"/>
            <a:chOff x="5808878" y="1043243"/>
            <a:chExt cx="1708892" cy="521107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F8F81A-F559-090F-CC6C-5E61196788AB}"/>
                </a:ext>
              </a:extLst>
            </p:cNvPr>
            <p:cNvSpPr txBox="1"/>
            <p:nvPr/>
          </p:nvSpPr>
          <p:spPr>
            <a:xfrm>
              <a:off x="6383123" y="1043243"/>
              <a:ext cx="1118768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Pragmatic</a:t>
              </a: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4DCCCE0B-F4DB-95E4-DB43-FDC826CC1772}"/>
                </a:ext>
              </a:extLst>
            </p:cNvPr>
            <p:cNvGrpSpPr/>
            <p:nvPr/>
          </p:nvGrpSpPr>
          <p:grpSpPr>
            <a:xfrm>
              <a:off x="5808878" y="1412575"/>
              <a:ext cx="1708892" cy="4841742"/>
              <a:chOff x="5808878" y="1412575"/>
              <a:chExt cx="1708892" cy="4841742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644566-48EB-0FF2-3DE8-74B2730E9CA0}"/>
                  </a:ext>
                </a:extLst>
              </p:cNvPr>
              <p:cNvSpPr txBox="1"/>
              <p:nvPr/>
            </p:nvSpPr>
            <p:spPr>
              <a:xfrm>
                <a:off x="6541477" y="5884985"/>
                <a:ext cx="976293" cy="36933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/>
                  <a:t>Practical</a:t>
                </a:r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B651EBCF-30C6-40EA-B235-76B3B5AC43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08878" y="1412575"/>
                <a:ext cx="1013953" cy="86288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B57E733B-659D-0223-9657-1B5D9E468B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08878" y="5442413"/>
                <a:ext cx="1013953" cy="442572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D05BA26-1F64-427F-9367-BD484CA77CE2}"/>
              </a:ext>
            </a:extLst>
          </p:cNvPr>
          <p:cNvGrpSpPr/>
          <p:nvPr/>
        </p:nvGrpSpPr>
        <p:grpSpPr>
          <a:xfrm>
            <a:off x="531995" y="3657600"/>
            <a:ext cx="2093974" cy="369332"/>
            <a:chOff x="531995" y="3657600"/>
            <a:chExt cx="2093974" cy="36933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5914D12-5BFB-55AC-DDE8-950508CF3402}"/>
                </a:ext>
              </a:extLst>
            </p:cNvPr>
            <p:cNvSpPr txBox="1"/>
            <p:nvPr/>
          </p:nvSpPr>
          <p:spPr>
            <a:xfrm>
              <a:off x="531995" y="3657600"/>
              <a:ext cx="1276311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Community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8294F236-9BC8-1091-8E56-18FB2908427E}"/>
                </a:ext>
              </a:extLst>
            </p:cNvPr>
            <p:cNvCxnSpPr>
              <a:stCxn id="7" idx="3"/>
              <a:endCxn id="6" idx="1"/>
            </p:cNvCxnSpPr>
            <p:nvPr/>
          </p:nvCxnSpPr>
          <p:spPr>
            <a:xfrm>
              <a:off x="1808306" y="3842266"/>
              <a:ext cx="81766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AF01A50-EF68-3D32-F8E3-AC79FA55CB51}"/>
              </a:ext>
            </a:extLst>
          </p:cNvPr>
          <p:cNvGrpSpPr/>
          <p:nvPr/>
        </p:nvGrpSpPr>
        <p:grpSpPr>
          <a:xfrm>
            <a:off x="8628960" y="2693404"/>
            <a:ext cx="2140612" cy="1767281"/>
            <a:chOff x="8628960" y="2693404"/>
            <a:chExt cx="2140612" cy="176728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D1D9DE1-F94A-BAE1-4D21-49F98A3875AD}"/>
                </a:ext>
              </a:extLst>
            </p:cNvPr>
            <p:cNvSpPr txBox="1"/>
            <p:nvPr/>
          </p:nvSpPr>
          <p:spPr>
            <a:xfrm>
              <a:off x="9911260" y="2693404"/>
              <a:ext cx="858312" cy="3693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Society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597DB9A-9834-5DE0-7B26-DE9862128BE3}"/>
                </a:ext>
              </a:extLst>
            </p:cNvPr>
            <p:cNvSpPr txBox="1"/>
            <p:nvPr/>
          </p:nvSpPr>
          <p:spPr>
            <a:xfrm>
              <a:off x="9835662" y="4091353"/>
              <a:ext cx="933910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Country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B285FFE8-DBD4-EC6D-92F0-38EFD9264B3C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8631224" y="2878070"/>
              <a:ext cx="1280036" cy="7795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C0F819DC-3157-39E0-3A19-65EA06BF304A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 flipV="1">
              <a:off x="8628960" y="3884861"/>
              <a:ext cx="1206702" cy="3911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1DFAE6DA-3859-8878-B0A6-DF517731E0E2}"/>
              </a:ext>
            </a:extLst>
          </p:cNvPr>
          <p:cNvSpPr txBox="1"/>
          <p:nvPr/>
        </p:nvSpPr>
        <p:spPr>
          <a:xfrm>
            <a:off x="4035387" y="199797"/>
            <a:ext cx="29171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Overview model</a:t>
            </a:r>
          </a:p>
        </p:txBody>
      </p:sp>
    </p:spTree>
    <p:extLst>
      <p:ext uri="{BB962C8B-B14F-4D97-AF65-F5344CB8AC3E}">
        <p14:creationId xmlns:p14="http://schemas.microsoft.com/office/powerpoint/2010/main" val="36208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E891-B790-26B3-CB01-5820B9BA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95" y="87219"/>
            <a:ext cx="10515600" cy="1325563"/>
          </a:xfrm>
        </p:spPr>
        <p:txBody>
          <a:bodyPr/>
          <a:lstStyle/>
          <a:p>
            <a:r>
              <a:rPr lang="en-US" b="1" dirty="0"/>
              <a:t>Why do you want to be a teacher?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2ED051-7767-3334-10CE-A150C23F8B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839122"/>
              </p:ext>
            </p:extLst>
          </p:nvPr>
        </p:nvGraphicFramePr>
        <p:xfrm>
          <a:off x="293077" y="1481959"/>
          <a:ext cx="11629292" cy="518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80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59F9-FC24-2BBC-9994-F0998B16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 make a good teacher?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C47CC5-1C4A-24F6-1FB2-43AD122E2C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025828"/>
              </p:ext>
            </p:extLst>
          </p:nvPr>
        </p:nvGraphicFramePr>
        <p:xfrm>
          <a:off x="234462" y="1676401"/>
          <a:ext cx="11805138" cy="506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05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0918C7-2A2E-6741-83E2-44E58694C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B57C88-C53B-5D47-9B3A-3FDB6DDF5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77D2D2-30E5-A049-8AC1-A56D59028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722BF2-BDAF-8742-8E7F-9D0A1931A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DEE221-0709-E649-80DF-F999E113B2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F60028-22DA-6747-8683-63EF96D0B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0F0C05-1358-9140-B61F-5094370055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E205BA-65EB-9B41-9E2D-57C2C211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040952-3BC3-8B47-BEAA-32295532DE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9B9C2A-785E-EB45-992A-3ABF0F3DDD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ADC4D3-C5D7-A140-84F7-9198E24CA6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A15F63-3091-504F-BAB0-9BCC9CB29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DD63EE-A3C3-8A4C-B85A-3E05CFB19C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240AB2-38CA-8548-9EF6-736E17C6F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561536-0A3B-0F47-9761-0718B3BF8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C47938-9D46-9440-8924-C6DE5D734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FF7AC6-32A9-7547-A207-BE759A5A0C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BC5FDC-29AD-034C-94BF-9969FF077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9C5C6D-82D8-7446-AE88-B53125F0F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C3D621-5AB8-254A-8D11-6BF829166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E12FA4-115D-364D-95B8-457EB5787A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A713F86-1DDB-5F48-A517-7D2FA4DB5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D9C32C-9957-EF40-B67B-04C571202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E85FCA-E6FC-BA47-B75B-4894ECF32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575F8D-DB71-9E47-BF11-749995F983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E17513-AB9B-C140-9483-DFDE610F9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BAB275-6EB0-C04D-BE5A-73BB8B5D9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4296F2-2F1B-5B4F-947C-F7D376123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4FC486-85C6-474A-A784-9559F3B64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620486-48A7-C043-96C8-1D957A6CF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63382-1685-244D-B1F2-33513BB0BC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D397-7B93-54A5-D429-989A7A7DE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077" y="0"/>
            <a:ext cx="10506456" cy="557580"/>
          </a:xfrm>
        </p:spPr>
        <p:txBody>
          <a:bodyPr anchor="ctr">
            <a:normAutofit fontScale="90000"/>
          </a:bodyPr>
          <a:lstStyle/>
          <a:p>
            <a:r>
              <a:rPr lang="en-US" sz="3400" b="1"/>
              <a:t>What do you enjoy and about teaching and why?</a:t>
            </a:r>
            <a:endParaRPr lang="en-US" sz="3400" b="1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0E51F66-2663-53A1-0CEB-42CA70E376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832077"/>
              </p:ext>
            </p:extLst>
          </p:nvPr>
        </p:nvGraphicFramePr>
        <p:xfrm>
          <a:off x="293077" y="663089"/>
          <a:ext cx="11629291" cy="6089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15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AC34-7C66-8205-214E-7CB85092B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What do you NOT enjoy about teaching?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530228-8E2D-BFCC-544E-248AE5CE6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140439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632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1388B-C9D7-7889-B968-6A916C527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n-US" b="1" dirty="0"/>
              <a:t>Are you a good teacher and why? </a:t>
            </a:r>
            <a:r>
              <a:rPr lang="en-US" b="0" i="1" dirty="0"/>
              <a:t>Yes, because 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4D990A-255A-77E6-B72E-831BBA5D9A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838159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A20F78-E56E-86F1-1E12-D5BF4FEF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542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Where would you like to be in five years time? </a:t>
            </a:r>
            <a:r>
              <a:rPr lang="en-US" u="sng" dirty="0">
                <a:solidFill>
                  <a:srgbClr val="FFFFFF"/>
                </a:solidFill>
              </a:rPr>
              <a:t>All still in education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072B2-2314-F320-F670-3D50DB182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" y="1844314"/>
            <a:ext cx="5271857" cy="46737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FFFF"/>
                </a:solidFill>
              </a:rPr>
              <a:t>Macro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‘someone who is trying to change the community’;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‘transform the community’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‘be a minister’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4A127B-8E72-C90A-0F6F-37D7A5E13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1844313"/>
            <a:ext cx="5701518" cy="46737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FFFF"/>
                </a:solidFill>
              </a:rPr>
              <a:t>Micro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Become popular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‘Prominent in the community’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Always updating myself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In position in the community – ‘people vote for me as I am a good teacher’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Be one of the best teachers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‘doing my best to be the best teacher of all, or try by all means’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Gain more knowledge</a:t>
            </a:r>
          </a:p>
        </p:txBody>
      </p:sp>
    </p:spTree>
    <p:extLst>
      <p:ext uri="{BB962C8B-B14F-4D97-AF65-F5344CB8AC3E}">
        <p14:creationId xmlns:p14="http://schemas.microsoft.com/office/powerpoint/2010/main" val="2910082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891F9-C9EC-CCFC-F0F7-43D4E3675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96" y="1043354"/>
            <a:ext cx="3194694" cy="4732978"/>
          </a:xfrm>
        </p:spPr>
        <p:txBody>
          <a:bodyPr anchor="t">
            <a:normAutofit/>
          </a:bodyPr>
          <a:lstStyle/>
          <a:p>
            <a:pPr lvl="0"/>
            <a:r>
              <a:rPr lang="en-GB" b="1" dirty="0">
                <a:solidFill>
                  <a:schemeClr val="bg1"/>
                </a:solidFill>
              </a:rPr>
              <a:t>What advice would you give to anyone considering being a teacher?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18697-8275-605D-9ABF-9BDFF3050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4717" y="164124"/>
            <a:ext cx="3427283" cy="66938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dirty="0"/>
              <a:t>Aspiration and inspiration:</a:t>
            </a:r>
          </a:p>
          <a:p>
            <a:r>
              <a:rPr lang="en-US" sz="1600" dirty="0"/>
              <a:t>Teaching is ‘not for men only. We have the same brain. What a man can do, a woman can’</a:t>
            </a:r>
          </a:p>
          <a:p>
            <a:r>
              <a:rPr lang="en-US" sz="1600" dirty="0"/>
              <a:t>Ignore negative perceptions of being a teacher</a:t>
            </a:r>
          </a:p>
          <a:p>
            <a:r>
              <a:rPr lang="en-US" sz="1600" dirty="0"/>
              <a:t>‘teaching is a national duty’</a:t>
            </a:r>
          </a:p>
          <a:p>
            <a:r>
              <a:rPr lang="en-US" sz="1600" dirty="0"/>
              <a:t>Teacher can ‘bring South Sudan together’</a:t>
            </a:r>
          </a:p>
          <a:p>
            <a:r>
              <a:rPr lang="en-US" sz="1600" dirty="0"/>
              <a:t>Don’t give up, even if life is hard ‘suffer to achieve dream’</a:t>
            </a:r>
          </a:p>
          <a:p>
            <a:r>
              <a:rPr lang="en-US" sz="1600" dirty="0"/>
              <a:t>Help shape our communities</a:t>
            </a:r>
          </a:p>
          <a:p>
            <a:r>
              <a:rPr lang="en-US" sz="1600" dirty="0"/>
              <a:t>Have the passion of being a teacher</a:t>
            </a:r>
          </a:p>
          <a:p>
            <a:r>
              <a:rPr lang="en-US" sz="1600" dirty="0"/>
              <a:t>‘Sacrifice yourself to teach our pupils’ (for) ‘our beloved country’ – to change country.</a:t>
            </a:r>
          </a:p>
          <a:p>
            <a:r>
              <a:rPr lang="en-US" sz="1600" dirty="0"/>
              <a:t>Makes you ‘a good person in life’</a:t>
            </a:r>
          </a:p>
          <a:p>
            <a:r>
              <a:rPr lang="en-US" sz="1600" dirty="0"/>
              <a:t>Teaching can ‘develop community’, ‘benefit society’ and ‘develop country’</a:t>
            </a:r>
          </a:p>
          <a:p>
            <a:r>
              <a:rPr lang="en-US" sz="1600" dirty="0"/>
              <a:t>Keep teaching to develop knowledge</a:t>
            </a:r>
          </a:p>
          <a:p>
            <a:r>
              <a:rPr lang="en-US" sz="1600" dirty="0"/>
              <a:t>Come to be a teacher; improve education in South Sudan</a:t>
            </a:r>
          </a:p>
          <a:p>
            <a:pPr marL="0" indent="0">
              <a:buNone/>
            </a:pPr>
            <a:endParaRPr lang="en-US" sz="11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92DAE-4548-30A5-61B8-692B6CDD7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5610" y="253476"/>
            <a:ext cx="3197701" cy="4363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dirty="0"/>
              <a:t>Pragmatic</a:t>
            </a:r>
          </a:p>
          <a:p>
            <a:pPr marL="0" indent="0">
              <a:buNone/>
            </a:pPr>
            <a:r>
              <a:rPr lang="en-US" sz="1600" dirty="0"/>
              <a:t>Keep records</a:t>
            </a:r>
          </a:p>
          <a:p>
            <a:pPr marL="0" indent="0">
              <a:buNone/>
            </a:pPr>
            <a:r>
              <a:rPr lang="en-US" sz="1600" dirty="0"/>
              <a:t>Don’t focus on money</a:t>
            </a:r>
          </a:p>
          <a:p>
            <a:pPr marL="0" indent="0">
              <a:buNone/>
            </a:pPr>
            <a:r>
              <a:rPr lang="en-US" sz="1600" dirty="0"/>
              <a:t>Gain knowledge</a:t>
            </a:r>
          </a:p>
          <a:p>
            <a:pPr marL="0" indent="0">
              <a:buNone/>
            </a:pPr>
            <a:r>
              <a:rPr lang="en-US" sz="1600" dirty="0"/>
              <a:t>Gain prestige</a:t>
            </a:r>
          </a:p>
          <a:p>
            <a:pPr marL="0" indent="0">
              <a:buNone/>
            </a:pPr>
            <a:r>
              <a:rPr lang="en-US" sz="1600" dirty="0"/>
              <a:t>Know how to prepare notes, lesson plans and schemes of work</a:t>
            </a:r>
          </a:p>
          <a:p>
            <a:pPr marL="0" indent="0">
              <a:buNone/>
            </a:pPr>
            <a:r>
              <a:rPr lang="en-US" sz="1600" dirty="0"/>
              <a:t>Be well prepared</a:t>
            </a:r>
          </a:p>
          <a:p>
            <a:pPr marL="0" indent="0">
              <a:buNone/>
            </a:pPr>
            <a:r>
              <a:rPr lang="en-US" sz="1600" dirty="0"/>
              <a:t>Don’t give up (</a:t>
            </a:r>
            <a:r>
              <a:rPr lang="en-US" sz="1600" dirty="0" err="1"/>
              <a:t>n.b.</a:t>
            </a:r>
            <a:r>
              <a:rPr lang="en-US" sz="1600" dirty="0"/>
              <a:t> young teachers)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987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817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Teaching in South Sudan</vt:lpstr>
      <vt:lpstr>PowerPoint Presentation</vt:lpstr>
      <vt:lpstr>Why do you want to be a teacher?</vt:lpstr>
      <vt:lpstr>What make a good teacher?</vt:lpstr>
      <vt:lpstr>What do you enjoy and about teaching and why?</vt:lpstr>
      <vt:lpstr>What do you NOT enjoy about teaching?</vt:lpstr>
      <vt:lpstr>Are you a good teacher and why? Yes, because …</vt:lpstr>
      <vt:lpstr>Where would you like to be in five years time? All still in education</vt:lpstr>
      <vt:lpstr>What advice would you give to anyone considering being a teacher?</vt:lpstr>
      <vt:lpstr>Is there anything else you would like to tell us about teaching?</vt:lpstr>
      <vt:lpstr>Closing thought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in South Sudan</dc:title>
  <dc:creator>Beauchamp, Gary</dc:creator>
  <cp:lastModifiedBy>Victoria Pendry</cp:lastModifiedBy>
  <cp:revision>4</cp:revision>
  <dcterms:created xsi:type="dcterms:W3CDTF">2023-01-27T17:16:19Z</dcterms:created>
  <dcterms:modified xsi:type="dcterms:W3CDTF">2023-01-28T11:22:53Z</dcterms:modified>
</cp:coreProperties>
</file>