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0" r:id="rId6"/>
    <p:sldId id="261" r:id="rId7"/>
    <p:sldId id="264" r:id="rId8"/>
    <p:sldId id="265" r:id="rId9"/>
    <p:sldId id="266" r:id="rId10"/>
    <p:sldId id="263" r:id="rId11"/>
    <p:sldId id="267" r:id="rId12"/>
    <p:sldId id="268" r:id="rId13"/>
    <p:sldId id="273"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69"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31467A-84CE-4B7E-9765-EDEFA90AE8E5}" type="doc">
      <dgm:prSet loTypeId="urn:microsoft.com/office/officeart/2005/8/layout/radial4" loCatId="relationship" qsTypeId="urn:microsoft.com/office/officeart/2005/8/quickstyle/simple1" qsCatId="simple" csTypeId="urn:microsoft.com/office/officeart/2005/8/colors/accent6_2" csCatId="accent6" phldr="1"/>
      <dgm:spPr/>
      <dgm:t>
        <a:bodyPr/>
        <a:lstStyle/>
        <a:p>
          <a:endParaRPr lang="en-GB"/>
        </a:p>
      </dgm:t>
    </dgm:pt>
    <dgm:pt modelId="{0182D97B-02BF-45BD-8A14-02A14ED38CF4}">
      <dgm:prSet phldrT="[Text]"/>
      <dgm:spPr/>
      <dgm:t>
        <a:bodyPr/>
        <a:lstStyle/>
        <a:p>
          <a:r>
            <a:rPr lang="en-GB" dirty="0"/>
            <a:t>Motivation</a:t>
          </a:r>
        </a:p>
      </dgm:t>
    </dgm:pt>
    <dgm:pt modelId="{69DC9499-38F6-4114-8A5D-E1A905721895}" type="parTrans" cxnId="{0083AF97-5345-403F-A56F-E47AA873974D}">
      <dgm:prSet/>
      <dgm:spPr/>
      <dgm:t>
        <a:bodyPr/>
        <a:lstStyle/>
        <a:p>
          <a:endParaRPr lang="en-GB"/>
        </a:p>
      </dgm:t>
    </dgm:pt>
    <dgm:pt modelId="{6FD46AE3-EB74-4515-9ECD-B25AC9C1EC45}" type="sibTrans" cxnId="{0083AF97-5345-403F-A56F-E47AA873974D}">
      <dgm:prSet/>
      <dgm:spPr/>
      <dgm:t>
        <a:bodyPr/>
        <a:lstStyle/>
        <a:p>
          <a:endParaRPr lang="en-GB"/>
        </a:p>
      </dgm:t>
    </dgm:pt>
    <dgm:pt modelId="{93A5A334-ADF6-4FA2-8C74-FF6FF225DD77}">
      <dgm:prSet phldrT="[Text]"/>
      <dgm:spPr/>
      <dgm:t>
        <a:bodyPr/>
        <a:lstStyle/>
        <a:p>
          <a:r>
            <a:rPr lang="en-GB" dirty="0"/>
            <a:t>Competency</a:t>
          </a:r>
        </a:p>
      </dgm:t>
    </dgm:pt>
    <dgm:pt modelId="{A587D9CF-798F-4522-B18E-413E02672FEC}" type="parTrans" cxnId="{097C870E-330A-4BCC-9E41-118F8CA2201D}">
      <dgm:prSet/>
      <dgm:spPr/>
      <dgm:t>
        <a:bodyPr/>
        <a:lstStyle/>
        <a:p>
          <a:endParaRPr lang="en-GB"/>
        </a:p>
      </dgm:t>
    </dgm:pt>
    <dgm:pt modelId="{A8DB34F9-CB71-458C-8465-1108C669B302}" type="sibTrans" cxnId="{097C870E-330A-4BCC-9E41-118F8CA2201D}">
      <dgm:prSet/>
      <dgm:spPr/>
      <dgm:t>
        <a:bodyPr/>
        <a:lstStyle/>
        <a:p>
          <a:endParaRPr lang="en-GB"/>
        </a:p>
      </dgm:t>
    </dgm:pt>
    <dgm:pt modelId="{95DA2D29-818A-4A64-A730-93A473F4C7C3}">
      <dgm:prSet phldrT="[Text]"/>
      <dgm:spPr/>
      <dgm:t>
        <a:bodyPr/>
        <a:lstStyle/>
        <a:p>
          <a:r>
            <a:rPr lang="en-GB" dirty="0"/>
            <a:t>Relatedness</a:t>
          </a:r>
        </a:p>
      </dgm:t>
    </dgm:pt>
    <dgm:pt modelId="{CF3616BF-C647-48B5-8143-45FC7801D645}" type="parTrans" cxnId="{69B2B0C0-A093-41E2-A6E7-A25D0D9F3D70}">
      <dgm:prSet/>
      <dgm:spPr/>
      <dgm:t>
        <a:bodyPr/>
        <a:lstStyle/>
        <a:p>
          <a:endParaRPr lang="en-GB"/>
        </a:p>
      </dgm:t>
    </dgm:pt>
    <dgm:pt modelId="{72658FB2-DDF9-4BEC-9035-A90C0D378CF1}" type="sibTrans" cxnId="{69B2B0C0-A093-41E2-A6E7-A25D0D9F3D70}">
      <dgm:prSet/>
      <dgm:spPr/>
      <dgm:t>
        <a:bodyPr/>
        <a:lstStyle/>
        <a:p>
          <a:endParaRPr lang="en-GB"/>
        </a:p>
      </dgm:t>
    </dgm:pt>
    <dgm:pt modelId="{945F18F8-9BBB-4235-9845-E1D4B0E4641F}">
      <dgm:prSet phldrT="[Text]"/>
      <dgm:spPr/>
      <dgm:t>
        <a:bodyPr/>
        <a:lstStyle/>
        <a:p>
          <a:r>
            <a:rPr lang="en-GB" dirty="0"/>
            <a:t>Autonomy</a:t>
          </a:r>
        </a:p>
      </dgm:t>
    </dgm:pt>
    <dgm:pt modelId="{46037B4D-9507-4088-B8A7-805FA11EAF16}" type="parTrans" cxnId="{6E6DE89D-0D6C-4A11-8CF1-7B459C7839D5}">
      <dgm:prSet/>
      <dgm:spPr/>
      <dgm:t>
        <a:bodyPr/>
        <a:lstStyle/>
        <a:p>
          <a:endParaRPr lang="en-GB"/>
        </a:p>
      </dgm:t>
    </dgm:pt>
    <dgm:pt modelId="{962A89AD-4435-45D8-BFAD-83D16FADD3FC}" type="sibTrans" cxnId="{6E6DE89D-0D6C-4A11-8CF1-7B459C7839D5}">
      <dgm:prSet/>
      <dgm:spPr/>
      <dgm:t>
        <a:bodyPr/>
        <a:lstStyle/>
        <a:p>
          <a:endParaRPr lang="en-GB"/>
        </a:p>
      </dgm:t>
    </dgm:pt>
    <dgm:pt modelId="{F0E85AC2-5840-4144-BD6A-F4668324C273}" type="pres">
      <dgm:prSet presAssocID="{C931467A-84CE-4B7E-9765-EDEFA90AE8E5}" presName="cycle" presStyleCnt="0">
        <dgm:presLayoutVars>
          <dgm:chMax val="1"/>
          <dgm:dir/>
          <dgm:animLvl val="ctr"/>
          <dgm:resizeHandles val="exact"/>
        </dgm:presLayoutVars>
      </dgm:prSet>
      <dgm:spPr/>
    </dgm:pt>
    <dgm:pt modelId="{322B4766-6B4B-40E2-97BD-73D5E2AE14A1}" type="pres">
      <dgm:prSet presAssocID="{0182D97B-02BF-45BD-8A14-02A14ED38CF4}" presName="centerShape" presStyleLbl="node0" presStyleIdx="0" presStyleCnt="1"/>
      <dgm:spPr/>
    </dgm:pt>
    <dgm:pt modelId="{6FD82282-B859-4F58-811D-D59C7972BC45}" type="pres">
      <dgm:prSet presAssocID="{A587D9CF-798F-4522-B18E-413E02672FEC}" presName="parTrans" presStyleLbl="bgSibTrans2D1" presStyleIdx="0" presStyleCnt="3"/>
      <dgm:spPr/>
    </dgm:pt>
    <dgm:pt modelId="{9756C3CA-1B43-4575-8CFD-E2CCA88BF498}" type="pres">
      <dgm:prSet presAssocID="{93A5A334-ADF6-4FA2-8C74-FF6FF225DD77}" presName="node" presStyleLbl="node1" presStyleIdx="0" presStyleCnt="3">
        <dgm:presLayoutVars>
          <dgm:bulletEnabled val="1"/>
        </dgm:presLayoutVars>
      </dgm:prSet>
      <dgm:spPr/>
    </dgm:pt>
    <dgm:pt modelId="{E89571E9-EA34-46F4-BD0B-6924FEB12DB6}" type="pres">
      <dgm:prSet presAssocID="{CF3616BF-C647-48B5-8143-45FC7801D645}" presName="parTrans" presStyleLbl="bgSibTrans2D1" presStyleIdx="1" presStyleCnt="3"/>
      <dgm:spPr/>
    </dgm:pt>
    <dgm:pt modelId="{8E04F425-E288-4F4D-824E-CD1E48D6695E}" type="pres">
      <dgm:prSet presAssocID="{95DA2D29-818A-4A64-A730-93A473F4C7C3}" presName="node" presStyleLbl="node1" presStyleIdx="1" presStyleCnt="3">
        <dgm:presLayoutVars>
          <dgm:bulletEnabled val="1"/>
        </dgm:presLayoutVars>
      </dgm:prSet>
      <dgm:spPr/>
    </dgm:pt>
    <dgm:pt modelId="{0A0F51BD-A6AD-439A-A890-39CBE83C375C}" type="pres">
      <dgm:prSet presAssocID="{46037B4D-9507-4088-B8A7-805FA11EAF16}" presName="parTrans" presStyleLbl="bgSibTrans2D1" presStyleIdx="2" presStyleCnt="3"/>
      <dgm:spPr/>
    </dgm:pt>
    <dgm:pt modelId="{6011857D-C8A7-41C2-BEAD-328FBB5D962D}" type="pres">
      <dgm:prSet presAssocID="{945F18F8-9BBB-4235-9845-E1D4B0E4641F}" presName="node" presStyleLbl="node1" presStyleIdx="2" presStyleCnt="3">
        <dgm:presLayoutVars>
          <dgm:bulletEnabled val="1"/>
        </dgm:presLayoutVars>
      </dgm:prSet>
      <dgm:spPr/>
    </dgm:pt>
  </dgm:ptLst>
  <dgm:cxnLst>
    <dgm:cxn modelId="{097C870E-330A-4BCC-9E41-118F8CA2201D}" srcId="{0182D97B-02BF-45BD-8A14-02A14ED38CF4}" destId="{93A5A334-ADF6-4FA2-8C74-FF6FF225DD77}" srcOrd="0" destOrd="0" parTransId="{A587D9CF-798F-4522-B18E-413E02672FEC}" sibTransId="{A8DB34F9-CB71-458C-8465-1108C669B302}"/>
    <dgm:cxn modelId="{BB834F26-8353-4DE3-A005-BBA92B499DB4}" type="presOf" srcId="{CF3616BF-C647-48B5-8143-45FC7801D645}" destId="{E89571E9-EA34-46F4-BD0B-6924FEB12DB6}" srcOrd="0" destOrd="0" presId="urn:microsoft.com/office/officeart/2005/8/layout/radial4"/>
    <dgm:cxn modelId="{8521D628-E651-439F-9B41-3CF91D7430F5}" type="presOf" srcId="{A587D9CF-798F-4522-B18E-413E02672FEC}" destId="{6FD82282-B859-4F58-811D-D59C7972BC45}" srcOrd="0" destOrd="0" presId="urn:microsoft.com/office/officeart/2005/8/layout/radial4"/>
    <dgm:cxn modelId="{88753585-3364-4567-94B3-DF0E8FFB0CB6}" type="presOf" srcId="{46037B4D-9507-4088-B8A7-805FA11EAF16}" destId="{0A0F51BD-A6AD-439A-A890-39CBE83C375C}" srcOrd="0" destOrd="0" presId="urn:microsoft.com/office/officeart/2005/8/layout/radial4"/>
    <dgm:cxn modelId="{0083AF97-5345-403F-A56F-E47AA873974D}" srcId="{C931467A-84CE-4B7E-9765-EDEFA90AE8E5}" destId="{0182D97B-02BF-45BD-8A14-02A14ED38CF4}" srcOrd="0" destOrd="0" parTransId="{69DC9499-38F6-4114-8A5D-E1A905721895}" sibTransId="{6FD46AE3-EB74-4515-9ECD-B25AC9C1EC45}"/>
    <dgm:cxn modelId="{6E6DE89D-0D6C-4A11-8CF1-7B459C7839D5}" srcId="{0182D97B-02BF-45BD-8A14-02A14ED38CF4}" destId="{945F18F8-9BBB-4235-9845-E1D4B0E4641F}" srcOrd="2" destOrd="0" parTransId="{46037B4D-9507-4088-B8A7-805FA11EAF16}" sibTransId="{962A89AD-4435-45D8-BFAD-83D16FADD3FC}"/>
    <dgm:cxn modelId="{69B2B0C0-A093-41E2-A6E7-A25D0D9F3D70}" srcId="{0182D97B-02BF-45BD-8A14-02A14ED38CF4}" destId="{95DA2D29-818A-4A64-A730-93A473F4C7C3}" srcOrd="1" destOrd="0" parTransId="{CF3616BF-C647-48B5-8143-45FC7801D645}" sibTransId="{72658FB2-DDF9-4BEC-9035-A90C0D378CF1}"/>
    <dgm:cxn modelId="{997C52C3-F990-411E-868D-3324435D1F69}" type="presOf" srcId="{95DA2D29-818A-4A64-A730-93A473F4C7C3}" destId="{8E04F425-E288-4F4D-824E-CD1E48D6695E}" srcOrd="0" destOrd="0" presId="urn:microsoft.com/office/officeart/2005/8/layout/radial4"/>
    <dgm:cxn modelId="{EEB275D5-F2C4-40E9-857F-AE4A77BE658A}" type="presOf" srcId="{0182D97B-02BF-45BD-8A14-02A14ED38CF4}" destId="{322B4766-6B4B-40E2-97BD-73D5E2AE14A1}" srcOrd="0" destOrd="0" presId="urn:microsoft.com/office/officeart/2005/8/layout/radial4"/>
    <dgm:cxn modelId="{2BF679DB-6D8F-47AE-9CB6-F0B2095DDD0C}" type="presOf" srcId="{C931467A-84CE-4B7E-9765-EDEFA90AE8E5}" destId="{F0E85AC2-5840-4144-BD6A-F4668324C273}" srcOrd="0" destOrd="0" presId="urn:microsoft.com/office/officeart/2005/8/layout/radial4"/>
    <dgm:cxn modelId="{EA2DECE2-6994-44AD-9AED-DB4D706413D0}" type="presOf" srcId="{93A5A334-ADF6-4FA2-8C74-FF6FF225DD77}" destId="{9756C3CA-1B43-4575-8CFD-E2CCA88BF498}" srcOrd="0" destOrd="0" presId="urn:microsoft.com/office/officeart/2005/8/layout/radial4"/>
    <dgm:cxn modelId="{E11C94E6-EF34-4E1D-9734-1653AD9AFEB2}" type="presOf" srcId="{945F18F8-9BBB-4235-9845-E1D4B0E4641F}" destId="{6011857D-C8A7-41C2-BEAD-328FBB5D962D}" srcOrd="0" destOrd="0" presId="urn:microsoft.com/office/officeart/2005/8/layout/radial4"/>
    <dgm:cxn modelId="{2A80769E-8330-43F6-B0C7-3919B8F0AB87}" type="presParOf" srcId="{F0E85AC2-5840-4144-BD6A-F4668324C273}" destId="{322B4766-6B4B-40E2-97BD-73D5E2AE14A1}" srcOrd="0" destOrd="0" presId="urn:microsoft.com/office/officeart/2005/8/layout/radial4"/>
    <dgm:cxn modelId="{1DFAB2A8-8E24-4428-9719-D32563D7C001}" type="presParOf" srcId="{F0E85AC2-5840-4144-BD6A-F4668324C273}" destId="{6FD82282-B859-4F58-811D-D59C7972BC45}" srcOrd="1" destOrd="0" presId="urn:microsoft.com/office/officeart/2005/8/layout/radial4"/>
    <dgm:cxn modelId="{185F8CF0-678A-4DB4-A1E2-E117D32BF80B}" type="presParOf" srcId="{F0E85AC2-5840-4144-BD6A-F4668324C273}" destId="{9756C3CA-1B43-4575-8CFD-E2CCA88BF498}" srcOrd="2" destOrd="0" presId="urn:microsoft.com/office/officeart/2005/8/layout/radial4"/>
    <dgm:cxn modelId="{5F8BCFF7-7019-4A4E-9D33-E4686A57CFA5}" type="presParOf" srcId="{F0E85AC2-5840-4144-BD6A-F4668324C273}" destId="{E89571E9-EA34-46F4-BD0B-6924FEB12DB6}" srcOrd="3" destOrd="0" presId="urn:microsoft.com/office/officeart/2005/8/layout/radial4"/>
    <dgm:cxn modelId="{6F41D41A-2259-45B3-888F-4BBFE87019F4}" type="presParOf" srcId="{F0E85AC2-5840-4144-BD6A-F4668324C273}" destId="{8E04F425-E288-4F4D-824E-CD1E48D6695E}" srcOrd="4" destOrd="0" presId="urn:microsoft.com/office/officeart/2005/8/layout/radial4"/>
    <dgm:cxn modelId="{59F52F44-4D09-4FD2-BA9D-8BE542762D55}" type="presParOf" srcId="{F0E85AC2-5840-4144-BD6A-F4668324C273}" destId="{0A0F51BD-A6AD-439A-A890-39CBE83C375C}" srcOrd="5" destOrd="0" presId="urn:microsoft.com/office/officeart/2005/8/layout/radial4"/>
    <dgm:cxn modelId="{1195A4AD-75AB-4716-BDDE-024B9BBE5751}" type="presParOf" srcId="{F0E85AC2-5840-4144-BD6A-F4668324C273}" destId="{6011857D-C8A7-41C2-BEAD-328FBB5D962D}" srcOrd="6" destOrd="0" presId="urn:microsoft.com/office/officeart/2005/8/layout/radial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E62E44-D56A-4265-B036-E7C06BECCE85}" type="doc">
      <dgm:prSet loTypeId="urn:microsoft.com/office/officeart/2005/8/layout/radial4" loCatId="relationship" qsTypeId="urn:microsoft.com/office/officeart/2005/8/quickstyle/simple1" qsCatId="simple" csTypeId="urn:microsoft.com/office/officeart/2005/8/colors/accent0_3" csCatId="mainScheme" phldr="1"/>
      <dgm:spPr/>
      <dgm:t>
        <a:bodyPr/>
        <a:lstStyle/>
        <a:p>
          <a:endParaRPr lang="en-GB"/>
        </a:p>
      </dgm:t>
    </dgm:pt>
    <dgm:pt modelId="{A2D1FFEA-CDDC-4747-AC14-27D60D2C8DD4}">
      <dgm:prSet phldrT="[Text]"/>
      <dgm:spPr/>
      <dgm:t>
        <a:bodyPr/>
        <a:lstStyle/>
        <a:p>
          <a:r>
            <a:rPr lang="en-GB" dirty="0"/>
            <a:t>Successful CPD Policy</a:t>
          </a:r>
        </a:p>
      </dgm:t>
    </dgm:pt>
    <dgm:pt modelId="{E65773E4-B0FF-4010-BEB2-E47741C37DE0}" type="parTrans" cxnId="{0EC024F8-8FC6-4E92-B21F-01069B0D1C0A}">
      <dgm:prSet/>
      <dgm:spPr/>
      <dgm:t>
        <a:bodyPr/>
        <a:lstStyle/>
        <a:p>
          <a:endParaRPr lang="en-GB"/>
        </a:p>
      </dgm:t>
    </dgm:pt>
    <dgm:pt modelId="{D1321B27-669A-4C61-B35C-0C587999940B}" type="sibTrans" cxnId="{0EC024F8-8FC6-4E92-B21F-01069B0D1C0A}">
      <dgm:prSet/>
      <dgm:spPr/>
      <dgm:t>
        <a:bodyPr/>
        <a:lstStyle/>
        <a:p>
          <a:endParaRPr lang="en-GB"/>
        </a:p>
      </dgm:t>
    </dgm:pt>
    <dgm:pt modelId="{AA7F9AF9-07D9-4525-88CC-101F2D155BEF}">
      <dgm:prSet phldrT="[Text]"/>
      <dgm:spPr/>
      <dgm:t>
        <a:bodyPr/>
        <a:lstStyle/>
        <a:p>
          <a:r>
            <a:rPr lang="en-GB" dirty="0"/>
            <a:t>Links career and practice</a:t>
          </a:r>
        </a:p>
      </dgm:t>
    </dgm:pt>
    <dgm:pt modelId="{323471BD-5DB7-4F1F-9162-06F30292FDEE}" type="parTrans" cxnId="{D5941B86-A3BF-4CBB-BC55-C432DF5D03DC}">
      <dgm:prSet/>
      <dgm:spPr/>
      <dgm:t>
        <a:bodyPr/>
        <a:lstStyle/>
        <a:p>
          <a:endParaRPr lang="en-GB"/>
        </a:p>
      </dgm:t>
    </dgm:pt>
    <dgm:pt modelId="{6691E884-B3DA-468A-9C5E-B5BDDDACD172}" type="sibTrans" cxnId="{D5941B86-A3BF-4CBB-BC55-C432DF5D03DC}">
      <dgm:prSet/>
      <dgm:spPr/>
      <dgm:t>
        <a:bodyPr/>
        <a:lstStyle/>
        <a:p>
          <a:endParaRPr lang="en-GB"/>
        </a:p>
      </dgm:t>
    </dgm:pt>
    <dgm:pt modelId="{05767079-EF32-4DD4-8FE3-D64932F4E556}">
      <dgm:prSet phldrT="[Text]"/>
      <dgm:spPr/>
      <dgm:t>
        <a:bodyPr/>
        <a:lstStyle/>
        <a:p>
          <a:r>
            <a:rPr lang="en-GB" dirty="0"/>
            <a:t>Appropriate development</a:t>
          </a:r>
        </a:p>
      </dgm:t>
    </dgm:pt>
    <dgm:pt modelId="{37F337D6-0454-4644-99EA-A6AE28B0BFD6}" type="parTrans" cxnId="{8A42B186-3D38-4350-B6D5-245DFC8F9073}">
      <dgm:prSet/>
      <dgm:spPr/>
      <dgm:t>
        <a:bodyPr/>
        <a:lstStyle/>
        <a:p>
          <a:endParaRPr lang="en-GB"/>
        </a:p>
      </dgm:t>
    </dgm:pt>
    <dgm:pt modelId="{3C73C3F6-D047-4C09-AD7F-FA4910805C0D}" type="sibTrans" cxnId="{8A42B186-3D38-4350-B6D5-245DFC8F9073}">
      <dgm:prSet/>
      <dgm:spPr/>
      <dgm:t>
        <a:bodyPr/>
        <a:lstStyle/>
        <a:p>
          <a:endParaRPr lang="en-GB"/>
        </a:p>
      </dgm:t>
    </dgm:pt>
    <dgm:pt modelId="{14044A22-CC59-42C3-8DF4-BF8C4C2CFB03}">
      <dgm:prSet phldrT="[Text]"/>
      <dgm:spPr/>
      <dgm:t>
        <a:bodyPr/>
        <a:lstStyle/>
        <a:p>
          <a:r>
            <a:rPr lang="en-GB" dirty="0"/>
            <a:t>Subject specific</a:t>
          </a:r>
        </a:p>
      </dgm:t>
    </dgm:pt>
    <dgm:pt modelId="{7E92D1B1-33E3-4041-B79C-0BAE4E7339EA}" type="parTrans" cxnId="{36A66000-DEB5-4353-A226-D84055D9A66A}">
      <dgm:prSet/>
      <dgm:spPr/>
      <dgm:t>
        <a:bodyPr/>
        <a:lstStyle/>
        <a:p>
          <a:endParaRPr lang="en-GB"/>
        </a:p>
      </dgm:t>
    </dgm:pt>
    <dgm:pt modelId="{07E249C4-D7AC-4565-9F91-C7094AC14E87}" type="sibTrans" cxnId="{36A66000-DEB5-4353-A226-D84055D9A66A}">
      <dgm:prSet/>
      <dgm:spPr/>
      <dgm:t>
        <a:bodyPr/>
        <a:lstStyle/>
        <a:p>
          <a:endParaRPr lang="en-GB"/>
        </a:p>
      </dgm:t>
    </dgm:pt>
    <dgm:pt modelId="{CB0EE68B-2F3E-4BAC-8135-2503B35037FF}">
      <dgm:prSet phldrT="[Text]"/>
      <dgm:spPr/>
      <dgm:t>
        <a:bodyPr/>
        <a:lstStyle/>
        <a:p>
          <a:r>
            <a:rPr lang="en-GB" dirty="0"/>
            <a:t>Reflect on ideas</a:t>
          </a:r>
        </a:p>
      </dgm:t>
    </dgm:pt>
    <dgm:pt modelId="{7317E737-C35A-4219-8A29-ADA98F1F44B9}" type="parTrans" cxnId="{0B31E2D6-462E-414D-A0D8-D4BF7F7FFCB0}">
      <dgm:prSet/>
      <dgm:spPr/>
      <dgm:t>
        <a:bodyPr/>
        <a:lstStyle/>
        <a:p>
          <a:endParaRPr lang="en-GB"/>
        </a:p>
      </dgm:t>
    </dgm:pt>
    <dgm:pt modelId="{371EAC05-EE00-4D2C-AD3C-356181EEC1E2}" type="sibTrans" cxnId="{0B31E2D6-462E-414D-A0D8-D4BF7F7FFCB0}">
      <dgm:prSet/>
      <dgm:spPr/>
      <dgm:t>
        <a:bodyPr/>
        <a:lstStyle/>
        <a:p>
          <a:endParaRPr lang="en-GB"/>
        </a:p>
      </dgm:t>
    </dgm:pt>
    <dgm:pt modelId="{C20048DC-483F-4E36-8CD5-C097764C0FD8}">
      <dgm:prSet phldrT="[Text]"/>
      <dgm:spPr/>
      <dgm:t>
        <a:bodyPr/>
        <a:lstStyle/>
        <a:p>
          <a:r>
            <a:rPr lang="en-GB" dirty="0"/>
            <a:t>Developmental not evaluative</a:t>
          </a:r>
        </a:p>
      </dgm:t>
    </dgm:pt>
    <dgm:pt modelId="{79877ABD-AA7A-4141-8AE3-71B56BCCE94B}" type="parTrans" cxnId="{90005179-F719-43F5-A218-2CAB505A3172}">
      <dgm:prSet/>
      <dgm:spPr/>
      <dgm:t>
        <a:bodyPr/>
        <a:lstStyle/>
        <a:p>
          <a:endParaRPr lang="en-GB"/>
        </a:p>
      </dgm:t>
    </dgm:pt>
    <dgm:pt modelId="{C95412D4-FC2E-485F-8825-406450AA0DCB}" type="sibTrans" cxnId="{90005179-F719-43F5-A218-2CAB505A3172}">
      <dgm:prSet/>
      <dgm:spPr/>
      <dgm:t>
        <a:bodyPr/>
        <a:lstStyle/>
        <a:p>
          <a:endParaRPr lang="en-GB"/>
        </a:p>
      </dgm:t>
    </dgm:pt>
    <dgm:pt modelId="{53FF0988-1D46-461D-B9EE-D2ECE7306671}" type="pres">
      <dgm:prSet presAssocID="{7BE62E44-D56A-4265-B036-E7C06BECCE85}" presName="cycle" presStyleCnt="0">
        <dgm:presLayoutVars>
          <dgm:chMax val="1"/>
          <dgm:dir/>
          <dgm:animLvl val="ctr"/>
          <dgm:resizeHandles val="exact"/>
        </dgm:presLayoutVars>
      </dgm:prSet>
      <dgm:spPr/>
    </dgm:pt>
    <dgm:pt modelId="{A43F7013-AE85-42BA-9617-EDDABFF6F228}" type="pres">
      <dgm:prSet presAssocID="{A2D1FFEA-CDDC-4747-AC14-27D60D2C8DD4}" presName="centerShape" presStyleLbl="node0" presStyleIdx="0" presStyleCnt="1"/>
      <dgm:spPr/>
    </dgm:pt>
    <dgm:pt modelId="{6D631D17-FDCF-4A5A-8BED-CB8B6B59760E}" type="pres">
      <dgm:prSet presAssocID="{323471BD-5DB7-4F1F-9162-06F30292FDEE}" presName="parTrans" presStyleLbl="bgSibTrans2D1" presStyleIdx="0" presStyleCnt="5"/>
      <dgm:spPr/>
    </dgm:pt>
    <dgm:pt modelId="{9773954C-3A4E-41E7-ACDC-A7F5A8813F7D}" type="pres">
      <dgm:prSet presAssocID="{AA7F9AF9-07D9-4525-88CC-101F2D155BEF}" presName="node" presStyleLbl="node1" presStyleIdx="0" presStyleCnt="5">
        <dgm:presLayoutVars>
          <dgm:bulletEnabled val="1"/>
        </dgm:presLayoutVars>
      </dgm:prSet>
      <dgm:spPr/>
    </dgm:pt>
    <dgm:pt modelId="{4B155B01-9AD5-4176-88CA-44228ABCE146}" type="pres">
      <dgm:prSet presAssocID="{37F337D6-0454-4644-99EA-A6AE28B0BFD6}" presName="parTrans" presStyleLbl="bgSibTrans2D1" presStyleIdx="1" presStyleCnt="5"/>
      <dgm:spPr/>
    </dgm:pt>
    <dgm:pt modelId="{029F1AF7-0481-4A05-9E73-D98D228DB033}" type="pres">
      <dgm:prSet presAssocID="{05767079-EF32-4DD4-8FE3-D64932F4E556}" presName="node" presStyleLbl="node1" presStyleIdx="1" presStyleCnt="5">
        <dgm:presLayoutVars>
          <dgm:bulletEnabled val="1"/>
        </dgm:presLayoutVars>
      </dgm:prSet>
      <dgm:spPr/>
    </dgm:pt>
    <dgm:pt modelId="{1221A326-A4A2-4156-8638-D2AEA6EF2846}" type="pres">
      <dgm:prSet presAssocID="{7E92D1B1-33E3-4041-B79C-0BAE4E7339EA}" presName="parTrans" presStyleLbl="bgSibTrans2D1" presStyleIdx="2" presStyleCnt="5"/>
      <dgm:spPr/>
    </dgm:pt>
    <dgm:pt modelId="{BB95D117-3E82-4A72-BB0D-EC2CDF8C3C92}" type="pres">
      <dgm:prSet presAssocID="{14044A22-CC59-42C3-8DF4-BF8C4C2CFB03}" presName="node" presStyleLbl="node1" presStyleIdx="2" presStyleCnt="5">
        <dgm:presLayoutVars>
          <dgm:bulletEnabled val="1"/>
        </dgm:presLayoutVars>
      </dgm:prSet>
      <dgm:spPr/>
    </dgm:pt>
    <dgm:pt modelId="{FA4819B0-2BD0-4E70-9F3E-D1E1EC15A82D}" type="pres">
      <dgm:prSet presAssocID="{7317E737-C35A-4219-8A29-ADA98F1F44B9}" presName="parTrans" presStyleLbl="bgSibTrans2D1" presStyleIdx="3" presStyleCnt="5"/>
      <dgm:spPr/>
    </dgm:pt>
    <dgm:pt modelId="{D86D1BBD-C819-4A7F-99A4-5F02E823CB41}" type="pres">
      <dgm:prSet presAssocID="{CB0EE68B-2F3E-4BAC-8135-2503B35037FF}" presName="node" presStyleLbl="node1" presStyleIdx="3" presStyleCnt="5">
        <dgm:presLayoutVars>
          <dgm:bulletEnabled val="1"/>
        </dgm:presLayoutVars>
      </dgm:prSet>
      <dgm:spPr/>
    </dgm:pt>
    <dgm:pt modelId="{F83E0A16-F0BD-4DD4-8D55-F271EC6EBB67}" type="pres">
      <dgm:prSet presAssocID="{79877ABD-AA7A-4141-8AE3-71B56BCCE94B}" presName="parTrans" presStyleLbl="bgSibTrans2D1" presStyleIdx="4" presStyleCnt="5"/>
      <dgm:spPr/>
    </dgm:pt>
    <dgm:pt modelId="{4C11BFEB-4457-4031-AB8A-E6AF9DA2DF92}" type="pres">
      <dgm:prSet presAssocID="{C20048DC-483F-4E36-8CD5-C097764C0FD8}" presName="node" presStyleLbl="node1" presStyleIdx="4" presStyleCnt="5">
        <dgm:presLayoutVars>
          <dgm:bulletEnabled val="1"/>
        </dgm:presLayoutVars>
      </dgm:prSet>
      <dgm:spPr/>
    </dgm:pt>
  </dgm:ptLst>
  <dgm:cxnLst>
    <dgm:cxn modelId="{36A66000-DEB5-4353-A226-D84055D9A66A}" srcId="{A2D1FFEA-CDDC-4747-AC14-27D60D2C8DD4}" destId="{14044A22-CC59-42C3-8DF4-BF8C4C2CFB03}" srcOrd="2" destOrd="0" parTransId="{7E92D1B1-33E3-4041-B79C-0BAE4E7339EA}" sibTransId="{07E249C4-D7AC-4565-9F91-C7094AC14E87}"/>
    <dgm:cxn modelId="{A6521010-879F-42DB-A400-8230378434B6}" type="presOf" srcId="{7317E737-C35A-4219-8A29-ADA98F1F44B9}" destId="{FA4819B0-2BD0-4E70-9F3E-D1E1EC15A82D}" srcOrd="0" destOrd="0" presId="urn:microsoft.com/office/officeart/2005/8/layout/radial4"/>
    <dgm:cxn modelId="{41ABF016-6850-4404-8CCB-3C5E13CD3D44}" type="presOf" srcId="{A2D1FFEA-CDDC-4747-AC14-27D60D2C8DD4}" destId="{A43F7013-AE85-42BA-9617-EDDABFF6F228}" srcOrd="0" destOrd="0" presId="urn:microsoft.com/office/officeart/2005/8/layout/radial4"/>
    <dgm:cxn modelId="{C8CB541E-C442-4BA9-8189-566DD7B0D5A6}" type="presOf" srcId="{7E92D1B1-33E3-4041-B79C-0BAE4E7339EA}" destId="{1221A326-A4A2-4156-8638-D2AEA6EF2846}" srcOrd="0" destOrd="0" presId="urn:microsoft.com/office/officeart/2005/8/layout/radial4"/>
    <dgm:cxn modelId="{C38C6A2A-8B1A-40E0-8AE8-DD2CC9C31BEB}" type="presOf" srcId="{C20048DC-483F-4E36-8CD5-C097764C0FD8}" destId="{4C11BFEB-4457-4031-AB8A-E6AF9DA2DF92}" srcOrd="0" destOrd="0" presId="urn:microsoft.com/office/officeart/2005/8/layout/radial4"/>
    <dgm:cxn modelId="{8B56413B-E527-4586-B0A5-438A0E82EEB3}" type="presOf" srcId="{79877ABD-AA7A-4141-8AE3-71B56BCCE94B}" destId="{F83E0A16-F0BD-4DD4-8D55-F271EC6EBB67}" srcOrd="0" destOrd="0" presId="urn:microsoft.com/office/officeart/2005/8/layout/radial4"/>
    <dgm:cxn modelId="{C8E6FF40-18EA-4AC1-9FCE-B3DDD64A5230}" type="presOf" srcId="{37F337D6-0454-4644-99EA-A6AE28B0BFD6}" destId="{4B155B01-9AD5-4176-88CA-44228ABCE146}" srcOrd="0" destOrd="0" presId="urn:microsoft.com/office/officeart/2005/8/layout/radial4"/>
    <dgm:cxn modelId="{88825B73-3860-453F-94D9-9B2F995CED54}" type="presOf" srcId="{7BE62E44-D56A-4265-B036-E7C06BECCE85}" destId="{53FF0988-1D46-461D-B9EE-D2ECE7306671}" srcOrd="0" destOrd="0" presId="urn:microsoft.com/office/officeart/2005/8/layout/radial4"/>
    <dgm:cxn modelId="{D0F25E78-52DE-4BD9-8A3D-3FBAA8956E11}" type="presOf" srcId="{05767079-EF32-4DD4-8FE3-D64932F4E556}" destId="{029F1AF7-0481-4A05-9E73-D98D228DB033}" srcOrd="0" destOrd="0" presId="urn:microsoft.com/office/officeart/2005/8/layout/radial4"/>
    <dgm:cxn modelId="{90005179-F719-43F5-A218-2CAB505A3172}" srcId="{A2D1FFEA-CDDC-4747-AC14-27D60D2C8DD4}" destId="{C20048DC-483F-4E36-8CD5-C097764C0FD8}" srcOrd="4" destOrd="0" parTransId="{79877ABD-AA7A-4141-8AE3-71B56BCCE94B}" sibTransId="{C95412D4-FC2E-485F-8825-406450AA0DCB}"/>
    <dgm:cxn modelId="{D5941B86-A3BF-4CBB-BC55-C432DF5D03DC}" srcId="{A2D1FFEA-CDDC-4747-AC14-27D60D2C8DD4}" destId="{AA7F9AF9-07D9-4525-88CC-101F2D155BEF}" srcOrd="0" destOrd="0" parTransId="{323471BD-5DB7-4F1F-9162-06F30292FDEE}" sibTransId="{6691E884-B3DA-468A-9C5E-B5BDDDACD172}"/>
    <dgm:cxn modelId="{8A42B186-3D38-4350-B6D5-245DFC8F9073}" srcId="{A2D1FFEA-CDDC-4747-AC14-27D60D2C8DD4}" destId="{05767079-EF32-4DD4-8FE3-D64932F4E556}" srcOrd="1" destOrd="0" parTransId="{37F337D6-0454-4644-99EA-A6AE28B0BFD6}" sibTransId="{3C73C3F6-D047-4C09-AD7F-FA4910805C0D}"/>
    <dgm:cxn modelId="{5FC13EC2-47ED-4DE2-A096-176CE9A1576E}" type="presOf" srcId="{14044A22-CC59-42C3-8DF4-BF8C4C2CFB03}" destId="{BB95D117-3E82-4A72-BB0D-EC2CDF8C3C92}" srcOrd="0" destOrd="0" presId="urn:microsoft.com/office/officeart/2005/8/layout/radial4"/>
    <dgm:cxn modelId="{5E7A5CCA-4012-4387-A05C-E585E967B78D}" type="presOf" srcId="{CB0EE68B-2F3E-4BAC-8135-2503B35037FF}" destId="{D86D1BBD-C819-4A7F-99A4-5F02E823CB41}" srcOrd="0" destOrd="0" presId="urn:microsoft.com/office/officeart/2005/8/layout/radial4"/>
    <dgm:cxn modelId="{0B31E2D6-462E-414D-A0D8-D4BF7F7FFCB0}" srcId="{A2D1FFEA-CDDC-4747-AC14-27D60D2C8DD4}" destId="{CB0EE68B-2F3E-4BAC-8135-2503B35037FF}" srcOrd="3" destOrd="0" parTransId="{7317E737-C35A-4219-8A29-ADA98F1F44B9}" sibTransId="{371EAC05-EE00-4D2C-AD3C-356181EEC1E2}"/>
    <dgm:cxn modelId="{7785CEDE-C419-4C50-BF5E-5970B54650EE}" type="presOf" srcId="{323471BD-5DB7-4F1F-9162-06F30292FDEE}" destId="{6D631D17-FDCF-4A5A-8BED-CB8B6B59760E}" srcOrd="0" destOrd="0" presId="urn:microsoft.com/office/officeart/2005/8/layout/radial4"/>
    <dgm:cxn modelId="{C5E6F5E2-E51A-4341-99AB-BB729C576949}" type="presOf" srcId="{AA7F9AF9-07D9-4525-88CC-101F2D155BEF}" destId="{9773954C-3A4E-41E7-ACDC-A7F5A8813F7D}" srcOrd="0" destOrd="0" presId="urn:microsoft.com/office/officeart/2005/8/layout/radial4"/>
    <dgm:cxn modelId="{0EC024F8-8FC6-4E92-B21F-01069B0D1C0A}" srcId="{7BE62E44-D56A-4265-B036-E7C06BECCE85}" destId="{A2D1FFEA-CDDC-4747-AC14-27D60D2C8DD4}" srcOrd="0" destOrd="0" parTransId="{E65773E4-B0FF-4010-BEB2-E47741C37DE0}" sibTransId="{D1321B27-669A-4C61-B35C-0C587999940B}"/>
    <dgm:cxn modelId="{2FACB40D-4FBE-4B9D-9051-FC5AF6F8BB47}" type="presParOf" srcId="{53FF0988-1D46-461D-B9EE-D2ECE7306671}" destId="{A43F7013-AE85-42BA-9617-EDDABFF6F228}" srcOrd="0" destOrd="0" presId="urn:microsoft.com/office/officeart/2005/8/layout/radial4"/>
    <dgm:cxn modelId="{1A4C388D-2849-4C09-B175-9ABAE5E90C90}" type="presParOf" srcId="{53FF0988-1D46-461D-B9EE-D2ECE7306671}" destId="{6D631D17-FDCF-4A5A-8BED-CB8B6B59760E}" srcOrd="1" destOrd="0" presId="urn:microsoft.com/office/officeart/2005/8/layout/radial4"/>
    <dgm:cxn modelId="{97B50DAC-7CE3-4E0D-B2EE-826F1F77EA9D}" type="presParOf" srcId="{53FF0988-1D46-461D-B9EE-D2ECE7306671}" destId="{9773954C-3A4E-41E7-ACDC-A7F5A8813F7D}" srcOrd="2" destOrd="0" presId="urn:microsoft.com/office/officeart/2005/8/layout/radial4"/>
    <dgm:cxn modelId="{DB99BE7D-16DF-4D40-A6DD-47417E71021D}" type="presParOf" srcId="{53FF0988-1D46-461D-B9EE-D2ECE7306671}" destId="{4B155B01-9AD5-4176-88CA-44228ABCE146}" srcOrd="3" destOrd="0" presId="urn:microsoft.com/office/officeart/2005/8/layout/radial4"/>
    <dgm:cxn modelId="{CAC73E64-0B82-49DD-AC76-4B73C11E8F93}" type="presParOf" srcId="{53FF0988-1D46-461D-B9EE-D2ECE7306671}" destId="{029F1AF7-0481-4A05-9E73-D98D228DB033}" srcOrd="4" destOrd="0" presId="urn:microsoft.com/office/officeart/2005/8/layout/radial4"/>
    <dgm:cxn modelId="{42697FB8-EF95-4B19-8451-2072364E5424}" type="presParOf" srcId="{53FF0988-1D46-461D-B9EE-D2ECE7306671}" destId="{1221A326-A4A2-4156-8638-D2AEA6EF2846}" srcOrd="5" destOrd="0" presId="urn:microsoft.com/office/officeart/2005/8/layout/radial4"/>
    <dgm:cxn modelId="{525A6261-2D2A-45FA-8B27-954AF18BBFBD}" type="presParOf" srcId="{53FF0988-1D46-461D-B9EE-D2ECE7306671}" destId="{BB95D117-3E82-4A72-BB0D-EC2CDF8C3C92}" srcOrd="6" destOrd="0" presId="urn:microsoft.com/office/officeart/2005/8/layout/radial4"/>
    <dgm:cxn modelId="{6C55B0A8-35EC-443C-9521-B8CD63D365AB}" type="presParOf" srcId="{53FF0988-1D46-461D-B9EE-D2ECE7306671}" destId="{FA4819B0-2BD0-4E70-9F3E-D1E1EC15A82D}" srcOrd="7" destOrd="0" presId="urn:microsoft.com/office/officeart/2005/8/layout/radial4"/>
    <dgm:cxn modelId="{AF65FFEC-EF4C-4288-9485-1EDECB0123A5}" type="presParOf" srcId="{53FF0988-1D46-461D-B9EE-D2ECE7306671}" destId="{D86D1BBD-C819-4A7F-99A4-5F02E823CB41}" srcOrd="8" destOrd="0" presId="urn:microsoft.com/office/officeart/2005/8/layout/radial4"/>
    <dgm:cxn modelId="{A9CAF3A5-31F2-4F24-B8EB-269AD6EC4973}" type="presParOf" srcId="{53FF0988-1D46-461D-B9EE-D2ECE7306671}" destId="{F83E0A16-F0BD-4DD4-8D55-F271EC6EBB67}" srcOrd="9" destOrd="0" presId="urn:microsoft.com/office/officeart/2005/8/layout/radial4"/>
    <dgm:cxn modelId="{C210BBEA-DF06-45B5-AAB0-1BF2F8854807}" type="presParOf" srcId="{53FF0988-1D46-461D-B9EE-D2ECE7306671}" destId="{4C11BFEB-4457-4031-AB8A-E6AF9DA2DF92}"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B43CBE-2955-4A30-8D67-8F2B30DBF129}"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GB"/>
        </a:p>
      </dgm:t>
    </dgm:pt>
    <dgm:pt modelId="{1DF084B4-FCE0-47C4-836F-4B001079E555}">
      <dgm:prSet phldrT="[Text]" custT="1"/>
      <dgm:spPr/>
      <dgm:t>
        <a:bodyPr/>
        <a:lstStyle/>
        <a:p>
          <a:r>
            <a:rPr lang="en-GB" sz="1600" b="1" dirty="0"/>
            <a:t>Career progression</a:t>
          </a:r>
        </a:p>
      </dgm:t>
    </dgm:pt>
    <dgm:pt modelId="{95764B0E-9D85-4A82-85A6-5F19255B3CFC}" type="parTrans" cxnId="{91F42986-EE07-44AB-B850-AFD9ECE4F244}">
      <dgm:prSet/>
      <dgm:spPr/>
      <dgm:t>
        <a:bodyPr/>
        <a:lstStyle/>
        <a:p>
          <a:endParaRPr lang="en-GB"/>
        </a:p>
      </dgm:t>
    </dgm:pt>
    <dgm:pt modelId="{DC417DE0-05C2-4AC4-9EB2-E31CBA87E7E4}" type="sibTrans" cxnId="{91F42986-EE07-44AB-B850-AFD9ECE4F244}">
      <dgm:prSet/>
      <dgm:spPr/>
      <dgm:t>
        <a:bodyPr/>
        <a:lstStyle/>
        <a:p>
          <a:endParaRPr lang="en-GB"/>
        </a:p>
      </dgm:t>
    </dgm:pt>
    <dgm:pt modelId="{F3DFE5AC-B283-40D0-B8CC-9CE16E7AC18E}">
      <dgm:prSet phldrT="[Text]" custT="1"/>
      <dgm:spPr/>
      <dgm:t>
        <a:bodyPr/>
        <a:lstStyle/>
        <a:p>
          <a:r>
            <a:rPr lang="en-GB" sz="1600" b="1" dirty="0"/>
            <a:t>Continuing reflection</a:t>
          </a:r>
        </a:p>
      </dgm:t>
    </dgm:pt>
    <dgm:pt modelId="{E1A23EFA-2545-4431-A0DA-5EAF90391068}" type="parTrans" cxnId="{DCBDA4D7-7D34-4E20-8D1E-EF7EDA42E2D5}">
      <dgm:prSet/>
      <dgm:spPr/>
      <dgm:t>
        <a:bodyPr/>
        <a:lstStyle/>
        <a:p>
          <a:endParaRPr lang="en-GB"/>
        </a:p>
      </dgm:t>
    </dgm:pt>
    <dgm:pt modelId="{6E85BFA1-7B1F-401E-A804-4E821AB558C5}" type="sibTrans" cxnId="{DCBDA4D7-7D34-4E20-8D1E-EF7EDA42E2D5}">
      <dgm:prSet/>
      <dgm:spPr/>
      <dgm:t>
        <a:bodyPr/>
        <a:lstStyle/>
        <a:p>
          <a:endParaRPr lang="en-GB"/>
        </a:p>
      </dgm:t>
    </dgm:pt>
    <dgm:pt modelId="{FB9C9A9B-92C4-41EF-AE4F-4041A73A38D1}">
      <dgm:prSet phldrT="[Text]" custT="1"/>
      <dgm:spPr/>
      <dgm:t>
        <a:bodyPr/>
        <a:lstStyle/>
        <a:p>
          <a:r>
            <a:rPr lang="en-GB" sz="1600" b="1" dirty="0"/>
            <a:t>Co-designed</a:t>
          </a:r>
        </a:p>
      </dgm:t>
    </dgm:pt>
    <dgm:pt modelId="{1602526B-F353-425E-B79B-33EFFEB0AB43}" type="parTrans" cxnId="{FDBA8575-67E3-4D7B-BB6B-3E5425F05B95}">
      <dgm:prSet/>
      <dgm:spPr/>
      <dgm:t>
        <a:bodyPr/>
        <a:lstStyle/>
        <a:p>
          <a:endParaRPr lang="en-GB"/>
        </a:p>
      </dgm:t>
    </dgm:pt>
    <dgm:pt modelId="{CEB9C54F-F3B7-4F2E-B9B9-D1A69480019F}" type="sibTrans" cxnId="{FDBA8575-67E3-4D7B-BB6B-3E5425F05B95}">
      <dgm:prSet/>
      <dgm:spPr/>
      <dgm:t>
        <a:bodyPr/>
        <a:lstStyle/>
        <a:p>
          <a:endParaRPr lang="en-GB"/>
        </a:p>
      </dgm:t>
    </dgm:pt>
    <dgm:pt modelId="{DB84C13F-3F01-41DC-9A8D-DEAD20B58E7D}">
      <dgm:prSet phldrT="[Text]" custT="1"/>
      <dgm:spPr/>
      <dgm:t>
        <a:bodyPr/>
        <a:lstStyle/>
        <a:p>
          <a:r>
            <a:rPr lang="en-GB" sz="1600" b="1" dirty="0"/>
            <a:t>Newest teachers</a:t>
          </a:r>
        </a:p>
      </dgm:t>
    </dgm:pt>
    <dgm:pt modelId="{7F836228-28F7-4FD4-8FE2-4DE22556AD72}" type="parTrans" cxnId="{6B40824C-3297-4456-845E-29C80FC459FF}">
      <dgm:prSet/>
      <dgm:spPr/>
      <dgm:t>
        <a:bodyPr/>
        <a:lstStyle/>
        <a:p>
          <a:endParaRPr lang="en-GB"/>
        </a:p>
      </dgm:t>
    </dgm:pt>
    <dgm:pt modelId="{71628507-78CF-43C2-B044-1ECD12517438}" type="sibTrans" cxnId="{6B40824C-3297-4456-845E-29C80FC459FF}">
      <dgm:prSet/>
      <dgm:spPr/>
      <dgm:t>
        <a:bodyPr/>
        <a:lstStyle/>
        <a:p>
          <a:endParaRPr lang="en-GB"/>
        </a:p>
      </dgm:t>
    </dgm:pt>
    <dgm:pt modelId="{5F5D931B-9410-446E-AC4A-A84F22313697}">
      <dgm:prSet phldrT="[Text]" custT="1"/>
      <dgm:spPr/>
      <dgm:t>
        <a:bodyPr/>
        <a:lstStyle/>
        <a:p>
          <a:r>
            <a:rPr lang="en-GB" sz="1600" b="1" dirty="0"/>
            <a:t>Continuing dialogue</a:t>
          </a:r>
        </a:p>
      </dgm:t>
    </dgm:pt>
    <dgm:pt modelId="{E26930C9-57FD-469F-A181-3B890A930F2C}" type="parTrans" cxnId="{761BFFC4-1B2A-4154-BA2B-17164365F997}">
      <dgm:prSet/>
      <dgm:spPr/>
      <dgm:t>
        <a:bodyPr/>
        <a:lstStyle/>
        <a:p>
          <a:endParaRPr lang="en-GB"/>
        </a:p>
      </dgm:t>
    </dgm:pt>
    <dgm:pt modelId="{540B5FD1-6EB0-4946-9BAD-8997F0140CAE}" type="sibTrans" cxnId="{761BFFC4-1B2A-4154-BA2B-17164365F997}">
      <dgm:prSet/>
      <dgm:spPr/>
      <dgm:t>
        <a:bodyPr/>
        <a:lstStyle/>
        <a:p>
          <a:endParaRPr lang="en-GB"/>
        </a:p>
      </dgm:t>
    </dgm:pt>
    <dgm:pt modelId="{B50A9E30-389A-4C54-93A7-9D39AC148ABF}">
      <dgm:prSet phldrT="[Text]" custT="1"/>
      <dgm:spPr/>
      <dgm:t>
        <a:bodyPr/>
        <a:lstStyle/>
        <a:p>
          <a:r>
            <a:rPr lang="en-GB" sz="1600" b="1" dirty="0"/>
            <a:t>Systematically recorded</a:t>
          </a:r>
        </a:p>
      </dgm:t>
    </dgm:pt>
    <dgm:pt modelId="{16803B22-69CD-46A8-BE75-EC242D67E65B}" type="parTrans" cxnId="{B3F94080-AAB2-47C1-AAE8-FB25CB27EB47}">
      <dgm:prSet/>
      <dgm:spPr/>
      <dgm:t>
        <a:bodyPr/>
        <a:lstStyle/>
        <a:p>
          <a:endParaRPr lang="en-GB"/>
        </a:p>
      </dgm:t>
    </dgm:pt>
    <dgm:pt modelId="{5B47B4CF-69BB-4B1C-A0B1-40CE69D871A3}" type="sibTrans" cxnId="{B3F94080-AAB2-47C1-AAE8-FB25CB27EB47}">
      <dgm:prSet/>
      <dgm:spPr/>
      <dgm:t>
        <a:bodyPr/>
        <a:lstStyle/>
        <a:p>
          <a:endParaRPr lang="en-GB"/>
        </a:p>
      </dgm:t>
    </dgm:pt>
    <dgm:pt modelId="{A76DFD24-24A7-4A0F-835E-6B380149DD9E}">
      <dgm:prSet phldrT="[Text]" custT="1"/>
      <dgm:spPr/>
      <dgm:t>
        <a:bodyPr/>
        <a:lstStyle/>
        <a:p>
          <a:r>
            <a:rPr lang="en-GB" sz="1600" b="1" dirty="0"/>
            <a:t>Developmental </a:t>
          </a:r>
        </a:p>
      </dgm:t>
    </dgm:pt>
    <dgm:pt modelId="{4B1FE742-AFDE-49DF-AFCF-AA00610B71EF}" type="parTrans" cxnId="{18B48CB0-75B1-4E42-9465-2A7DABD8CFBD}">
      <dgm:prSet/>
      <dgm:spPr/>
      <dgm:t>
        <a:bodyPr/>
        <a:lstStyle/>
        <a:p>
          <a:endParaRPr lang="en-GB"/>
        </a:p>
      </dgm:t>
    </dgm:pt>
    <dgm:pt modelId="{37C345C0-4743-4876-B227-B36455EDB320}" type="sibTrans" cxnId="{18B48CB0-75B1-4E42-9465-2A7DABD8CFBD}">
      <dgm:prSet/>
      <dgm:spPr/>
      <dgm:t>
        <a:bodyPr/>
        <a:lstStyle/>
        <a:p>
          <a:endParaRPr lang="en-GB"/>
        </a:p>
      </dgm:t>
    </dgm:pt>
    <dgm:pt modelId="{D25B7320-D924-44DE-B7E8-5E42677C55DA}" type="pres">
      <dgm:prSet presAssocID="{3AB43CBE-2955-4A30-8D67-8F2B30DBF129}" presName="rootnode" presStyleCnt="0">
        <dgm:presLayoutVars>
          <dgm:chMax/>
          <dgm:chPref/>
          <dgm:dir/>
          <dgm:animLvl val="lvl"/>
        </dgm:presLayoutVars>
      </dgm:prSet>
      <dgm:spPr/>
    </dgm:pt>
    <dgm:pt modelId="{9FE26C13-BED7-4AC5-BFF8-98488DFDD310}" type="pres">
      <dgm:prSet presAssocID="{1DF084B4-FCE0-47C4-836F-4B001079E555}" presName="composite" presStyleCnt="0"/>
      <dgm:spPr/>
    </dgm:pt>
    <dgm:pt modelId="{F6831E11-3D80-4472-AD50-CBCE4E40CB88}" type="pres">
      <dgm:prSet presAssocID="{1DF084B4-FCE0-47C4-836F-4B001079E555}" presName="LShape" presStyleLbl="alignNode1" presStyleIdx="0" presStyleCnt="13"/>
      <dgm:spPr/>
    </dgm:pt>
    <dgm:pt modelId="{9D6502ED-89C0-4301-A9EB-195030689CED}" type="pres">
      <dgm:prSet presAssocID="{1DF084B4-FCE0-47C4-836F-4B001079E555}" presName="ParentText" presStyleLbl="revTx" presStyleIdx="0" presStyleCnt="7">
        <dgm:presLayoutVars>
          <dgm:chMax val="0"/>
          <dgm:chPref val="0"/>
          <dgm:bulletEnabled val="1"/>
        </dgm:presLayoutVars>
      </dgm:prSet>
      <dgm:spPr/>
    </dgm:pt>
    <dgm:pt modelId="{E8C6ED82-5D49-4C21-A996-F4ECC66BBE3C}" type="pres">
      <dgm:prSet presAssocID="{1DF084B4-FCE0-47C4-836F-4B001079E555}" presName="Triangle" presStyleLbl="alignNode1" presStyleIdx="1" presStyleCnt="13"/>
      <dgm:spPr/>
    </dgm:pt>
    <dgm:pt modelId="{CBAD1FD2-2CA5-4558-AC61-D31A19EC5453}" type="pres">
      <dgm:prSet presAssocID="{DC417DE0-05C2-4AC4-9EB2-E31CBA87E7E4}" presName="sibTrans" presStyleCnt="0"/>
      <dgm:spPr/>
    </dgm:pt>
    <dgm:pt modelId="{1CE036B1-C626-4724-99A8-2ACBF5A7653C}" type="pres">
      <dgm:prSet presAssocID="{DC417DE0-05C2-4AC4-9EB2-E31CBA87E7E4}" presName="space" presStyleCnt="0"/>
      <dgm:spPr/>
    </dgm:pt>
    <dgm:pt modelId="{757428D8-6043-4FC9-B3AB-3D340100D298}" type="pres">
      <dgm:prSet presAssocID="{DB84C13F-3F01-41DC-9A8D-DEAD20B58E7D}" presName="composite" presStyleCnt="0"/>
      <dgm:spPr/>
    </dgm:pt>
    <dgm:pt modelId="{A7E0FCC5-7D9D-4F02-81A0-9FCC9F8D3CDA}" type="pres">
      <dgm:prSet presAssocID="{DB84C13F-3F01-41DC-9A8D-DEAD20B58E7D}" presName="LShape" presStyleLbl="alignNode1" presStyleIdx="2" presStyleCnt="13"/>
      <dgm:spPr/>
    </dgm:pt>
    <dgm:pt modelId="{9E5EA894-030F-4D54-8E4C-E79BCAD6A209}" type="pres">
      <dgm:prSet presAssocID="{DB84C13F-3F01-41DC-9A8D-DEAD20B58E7D}" presName="ParentText" presStyleLbl="revTx" presStyleIdx="1" presStyleCnt="7">
        <dgm:presLayoutVars>
          <dgm:chMax val="0"/>
          <dgm:chPref val="0"/>
          <dgm:bulletEnabled val="1"/>
        </dgm:presLayoutVars>
      </dgm:prSet>
      <dgm:spPr/>
    </dgm:pt>
    <dgm:pt modelId="{5222B17A-8F61-45B1-A26D-88FBA1388F06}" type="pres">
      <dgm:prSet presAssocID="{DB84C13F-3F01-41DC-9A8D-DEAD20B58E7D}" presName="Triangle" presStyleLbl="alignNode1" presStyleIdx="3" presStyleCnt="13"/>
      <dgm:spPr/>
    </dgm:pt>
    <dgm:pt modelId="{0FCE86F7-B1ED-4A10-BB7C-422B432BBC90}" type="pres">
      <dgm:prSet presAssocID="{71628507-78CF-43C2-B044-1ECD12517438}" presName="sibTrans" presStyleCnt="0"/>
      <dgm:spPr/>
    </dgm:pt>
    <dgm:pt modelId="{97BA0CAA-C1C3-4D84-A0FB-0450007F494D}" type="pres">
      <dgm:prSet presAssocID="{71628507-78CF-43C2-B044-1ECD12517438}" presName="space" presStyleCnt="0"/>
      <dgm:spPr/>
    </dgm:pt>
    <dgm:pt modelId="{D32CC64C-A319-43FD-A69A-C4AEB29FB046}" type="pres">
      <dgm:prSet presAssocID="{F3DFE5AC-B283-40D0-B8CC-9CE16E7AC18E}" presName="composite" presStyleCnt="0"/>
      <dgm:spPr/>
    </dgm:pt>
    <dgm:pt modelId="{0056CF3E-922F-4148-A28D-13FF2CAD6598}" type="pres">
      <dgm:prSet presAssocID="{F3DFE5AC-B283-40D0-B8CC-9CE16E7AC18E}" presName="LShape" presStyleLbl="alignNode1" presStyleIdx="4" presStyleCnt="13"/>
      <dgm:spPr/>
    </dgm:pt>
    <dgm:pt modelId="{1C7765DD-6672-402C-B5F1-1CC1F60E0481}" type="pres">
      <dgm:prSet presAssocID="{F3DFE5AC-B283-40D0-B8CC-9CE16E7AC18E}" presName="ParentText" presStyleLbl="revTx" presStyleIdx="2" presStyleCnt="7">
        <dgm:presLayoutVars>
          <dgm:chMax val="0"/>
          <dgm:chPref val="0"/>
          <dgm:bulletEnabled val="1"/>
        </dgm:presLayoutVars>
      </dgm:prSet>
      <dgm:spPr/>
    </dgm:pt>
    <dgm:pt modelId="{BEC9C522-4B65-4734-817E-C2B76B2F6D02}" type="pres">
      <dgm:prSet presAssocID="{F3DFE5AC-B283-40D0-B8CC-9CE16E7AC18E}" presName="Triangle" presStyleLbl="alignNode1" presStyleIdx="5" presStyleCnt="13"/>
      <dgm:spPr/>
    </dgm:pt>
    <dgm:pt modelId="{15D873D6-361F-46A2-9F02-256AF035D9E7}" type="pres">
      <dgm:prSet presAssocID="{6E85BFA1-7B1F-401E-A804-4E821AB558C5}" presName="sibTrans" presStyleCnt="0"/>
      <dgm:spPr/>
    </dgm:pt>
    <dgm:pt modelId="{69BD823E-3180-4AEA-8AA7-1824265182A3}" type="pres">
      <dgm:prSet presAssocID="{6E85BFA1-7B1F-401E-A804-4E821AB558C5}" presName="space" presStyleCnt="0"/>
      <dgm:spPr/>
    </dgm:pt>
    <dgm:pt modelId="{54073D0A-C580-4AB3-9173-969F2ABEA32D}" type="pres">
      <dgm:prSet presAssocID="{5F5D931B-9410-446E-AC4A-A84F22313697}" presName="composite" presStyleCnt="0"/>
      <dgm:spPr/>
    </dgm:pt>
    <dgm:pt modelId="{04489885-1ACE-4FE0-AE1E-5ADA8F67BCEA}" type="pres">
      <dgm:prSet presAssocID="{5F5D931B-9410-446E-AC4A-A84F22313697}" presName="LShape" presStyleLbl="alignNode1" presStyleIdx="6" presStyleCnt="13"/>
      <dgm:spPr/>
    </dgm:pt>
    <dgm:pt modelId="{E4A14EAB-652E-49F0-B1AE-EDA7BF3FA9A5}" type="pres">
      <dgm:prSet presAssocID="{5F5D931B-9410-446E-AC4A-A84F22313697}" presName="ParentText" presStyleLbl="revTx" presStyleIdx="3" presStyleCnt="7">
        <dgm:presLayoutVars>
          <dgm:chMax val="0"/>
          <dgm:chPref val="0"/>
          <dgm:bulletEnabled val="1"/>
        </dgm:presLayoutVars>
      </dgm:prSet>
      <dgm:spPr/>
    </dgm:pt>
    <dgm:pt modelId="{DCF4058D-D41E-4716-B9DE-260C08B69BC2}" type="pres">
      <dgm:prSet presAssocID="{5F5D931B-9410-446E-AC4A-A84F22313697}" presName="Triangle" presStyleLbl="alignNode1" presStyleIdx="7" presStyleCnt="13"/>
      <dgm:spPr/>
    </dgm:pt>
    <dgm:pt modelId="{3490C41B-FE6D-486D-B37E-80AF9517850D}" type="pres">
      <dgm:prSet presAssocID="{540B5FD1-6EB0-4946-9BAD-8997F0140CAE}" presName="sibTrans" presStyleCnt="0"/>
      <dgm:spPr/>
    </dgm:pt>
    <dgm:pt modelId="{A5824E8E-8016-483A-8304-72F793288F1D}" type="pres">
      <dgm:prSet presAssocID="{540B5FD1-6EB0-4946-9BAD-8997F0140CAE}" presName="space" presStyleCnt="0"/>
      <dgm:spPr/>
    </dgm:pt>
    <dgm:pt modelId="{A8D32591-CFE0-473C-A3C2-303F19B61032}" type="pres">
      <dgm:prSet presAssocID="{B50A9E30-389A-4C54-93A7-9D39AC148ABF}" presName="composite" presStyleCnt="0"/>
      <dgm:spPr/>
    </dgm:pt>
    <dgm:pt modelId="{359F290B-0035-49C5-B2ED-44CCFD60B5F9}" type="pres">
      <dgm:prSet presAssocID="{B50A9E30-389A-4C54-93A7-9D39AC148ABF}" presName="LShape" presStyleLbl="alignNode1" presStyleIdx="8" presStyleCnt="13"/>
      <dgm:spPr/>
    </dgm:pt>
    <dgm:pt modelId="{ECF97233-B408-4017-9656-F87E19A9EEFB}" type="pres">
      <dgm:prSet presAssocID="{B50A9E30-389A-4C54-93A7-9D39AC148ABF}" presName="ParentText" presStyleLbl="revTx" presStyleIdx="4" presStyleCnt="7">
        <dgm:presLayoutVars>
          <dgm:chMax val="0"/>
          <dgm:chPref val="0"/>
          <dgm:bulletEnabled val="1"/>
        </dgm:presLayoutVars>
      </dgm:prSet>
      <dgm:spPr/>
    </dgm:pt>
    <dgm:pt modelId="{2C1C2A14-0027-4D25-920A-666EB3F4B983}" type="pres">
      <dgm:prSet presAssocID="{B50A9E30-389A-4C54-93A7-9D39AC148ABF}" presName="Triangle" presStyleLbl="alignNode1" presStyleIdx="9" presStyleCnt="13"/>
      <dgm:spPr/>
    </dgm:pt>
    <dgm:pt modelId="{3C4BD4DE-F6F5-4550-BB11-B85E5A5EFE8E}" type="pres">
      <dgm:prSet presAssocID="{5B47B4CF-69BB-4B1C-A0B1-40CE69D871A3}" presName="sibTrans" presStyleCnt="0"/>
      <dgm:spPr/>
    </dgm:pt>
    <dgm:pt modelId="{6BB885AC-D91C-4484-8788-832EE7C98405}" type="pres">
      <dgm:prSet presAssocID="{5B47B4CF-69BB-4B1C-A0B1-40CE69D871A3}" presName="space" presStyleCnt="0"/>
      <dgm:spPr/>
    </dgm:pt>
    <dgm:pt modelId="{732524F9-2C94-4D05-8648-8E01538DF07E}" type="pres">
      <dgm:prSet presAssocID="{A76DFD24-24A7-4A0F-835E-6B380149DD9E}" presName="composite" presStyleCnt="0"/>
      <dgm:spPr/>
    </dgm:pt>
    <dgm:pt modelId="{5C86A6E1-9E45-4A99-808E-F49EAB8EEA9B}" type="pres">
      <dgm:prSet presAssocID="{A76DFD24-24A7-4A0F-835E-6B380149DD9E}" presName="LShape" presStyleLbl="alignNode1" presStyleIdx="10" presStyleCnt="13"/>
      <dgm:spPr/>
    </dgm:pt>
    <dgm:pt modelId="{0E5039FF-B05B-4F8A-8A99-63475B50974E}" type="pres">
      <dgm:prSet presAssocID="{A76DFD24-24A7-4A0F-835E-6B380149DD9E}" presName="ParentText" presStyleLbl="revTx" presStyleIdx="5" presStyleCnt="7">
        <dgm:presLayoutVars>
          <dgm:chMax val="0"/>
          <dgm:chPref val="0"/>
          <dgm:bulletEnabled val="1"/>
        </dgm:presLayoutVars>
      </dgm:prSet>
      <dgm:spPr/>
    </dgm:pt>
    <dgm:pt modelId="{9E3F5E89-4432-4C0A-835E-29AEB850BBBC}" type="pres">
      <dgm:prSet presAssocID="{A76DFD24-24A7-4A0F-835E-6B380149DD9E}" presName="Triangle" presStyleLbl="alignNode1" presStyleIdx="11" presStyleCnt="13"/>
      <dgm:spPr/>
    </dgm:pt>
    <dgm:pt modelId="{9391246E-9E6D-4540-AC9E-FF75B2DDBD9E}" type="pres">
      <dgm:prSet presAssocID="{37C345C0-4743-4876-B227-B36455EDB320}" presName="sibTrans" presStyleCnt="0"/>
      <dgm:spPr/>
    </dgm:pt>
    <dgm:pt modelId="{F07C5CF8-A181-4FD2-8B7F-88447651DB22}" type="pres">
      <dgm:prSet presAssocID="{37C345C0-4743-4876-B227-B36455EDB320}" presName="space" presStyleCnt="0"/>
      <dgm:spPr/>
    </dgm:pt>
    <dgm:pt modelId="{6DDD6916-9A6B-4F4A-B50C-EDA85A3A70FD}" type="pres">
      <dgm:prSet presAssocID="{FB9C9A9B-92C4-41EF-AE4F-4041A73A38D1}" presName="composite" presStyleCnt="0"/>
      <dgm:spPr/>
    </dgm:pt>
    <dgm:pt modelId="{FDC8FECB-30B5-4B36-B285-94BA79CD3B70}" type="pres">
      <dgm:prSet presAssocID="{FB9C9A9B-92C4-41EF-AE4F-4041A73A38D1}" presName="LShape" presStyleLbl="alignNode1" presStyleIdx="12" presStyleCnt="13"/>
      <dgm:spPr/>
    </dgm:pt>
    <dgm:pt modelId="{18821270-15C9-4EC7-A6CC-23A74A0CD81E}" type="pres">
      <dgm:prSet presAssocID="{FB9C9A9B-92C4-41EF-AE4F-4041A73A38D1}" presName="ParentText" presStyleLbl="revTx" presStyleIdx="6" presStyleCnt="7">
        <dgm:presLayoutVars>
          <dgm:chMax val="0"/>
          <dgm:chPref val="0"/>
          <dgm:bulletEnabled val="1"/>
        </dgm:presLayoutVars>
      </dgm:prSet>
      <dgm:spPr/>
    </dgm:pt>
  </dgm:ptLst>
  <dgm:cxnLst>
    <dgm:cxn modelId="{B9788011-E6BD-4297-82C9-F7BFAEA968DB}" type="presOf" srcId="{DB84C13F-3F01-41DC-9A8D-DEAD20B58E7D}" destId="{9E5EA894-030F-4D54-8E4C-E79BCAD6A209}" srcOrd="0" destOrd="0" presId="urn:microsoft.com/office/officeart/2009/3/layout/StepUpProcess"/>
    <dgm:cxn modelId="{145C3920-FD9E-4C7E-9D67-445282C5601C}" type="presOf" srcId="{A76DFD24-24A7-4A0F-835E-6B380149DD9E}" destId="{0E5039FF-B05B-4F8A-8A99-63475B50974E}" srcOrd="0" destOrd="0" presId="urn:microsoft.com/office/officeart/2009/3/layout/StepUpProcess"/>
    <dgm:cxn modelId="{6B40824C-3297-4456-845E-29C80FC459FF}" srcId="{3AB43CBE-2955-4A30-8D67-8F2B30DBF129}" destId="{DB84C13F-3F01-41DC-9A8D-DEAD20B58E7D}" srcOrd="1" destOrd="0" parTransId="{7F836228-28F7-4FD4-8FE2-4DE22556AD72}" sibTransId="{71628507-78CF-43C2-B044-1ECD12517438}"/>
    <dgm:cxn modelId="{E960B94E-B75D-4BC9-AAA2-E12C62512B02}" type="presOf" srcId="{B50A9E30-389A-4C54-93A7-9D39AC148ABF}" destId="{ECF97233-B408-4017-9656-F87E19A9EEFB}" srcOrd="0" destOrd="0" presId="urn:microsoft.com/office/officeart/2009/3/layout/StepUpProcess"/>
    <dgm:cxn modelId="{FDBA8575-67E3-4D7B-BB6B-3E5425F05B95}" srcId="{3AB43CBE-2955-4A30-8D67-8F2B30DBF129}" destId="{FB9C9A9B-92C4-41EF-AE4F-4041A73A38D1}" srcOrd="6" destOrd="0" parTransId="{1602526B-F353-425E-B79B-33EFFEB0AB43}" sibTransId="{CEB9C54F-F3B7-4F2E-B9B9-D1A69480019F}"/>
    <dgm:cxn modelId="{B3F94080-AAB2-47C1-AAE8-FB25CB27EB47}" srcId="{3AB43CBE-2955-4A30-8D67-8F2B30DBF129}" destId="{B50A9E30-389A-4C54-93A7-9D39AC148ABF}" srcOrd="4" destOrd="0" parTransId="{16803B22-69CD-46A8-BE75-EC242D67E65B}" sibTransId="{5B47B4CF-69BB-4B1C-A0B1-40CE69D871A3}"/>
    <dgm:cxn modelId="{1F83D283-36FB-4BE4-AE51-57D1F5B644A6}" type="presOf" srcId="{F3DFE5AC-B283-40D0-B8CC-9CE16E7AC18E}" destId="{1C7765DD-6672-402C-B5F1-1CC1F60E0481}" srcOrd="0" destOrd="0" presId="urn:microsoft.com/office/officeart/2009/3/layout/StepUpProcess"/>
    <dgm:cxn modelId="{91F42986-EE07-44AB-B850-AFD9ECE4F244}" srcId="{3AB43CBE-2955-4A30-8D67-8F2B30DBF129}" destId="{1DF084B4-FCE0-47C4-836F-4B001079E555}" srcOrd="0" destOrd="0" parTransId="{95764B0E-9D85-4A82-85A6-5F19255B3CFC}" sibTransId="{DC417DE0-05C2-4AC4-9EB2-E31CBA87E7E4}"/>
    <dgm:cxn modelId="{14220B97-6268-479B-9231-DF532F024094}" type="presOf" srcId="{5F5D931B-9410-446E-AC4A-A84F22313697}" destId="{E4A14EAB-652E-49F0-B1AE-EDA7BF3FA9A5}" srcOrd="0" destOrd="0" presId="urn:microsoft.com/office/officeart/2009/3/layout/StepUpProcess"/>
    <dgm:cxn modelId="{18B48CB0-75B1-4E42-9465-2A7DABD8CFBD}" srcId="{3AB43CBE-2955-4A30-8D67-8F2B30DBF129}" destId="{A76DFD24-24A7-4A0F-835E-6B380149DD9E}" srcOrd="5" destOrd="0" parTransId="{4B1FE742-AFDE-49DF-AFCF-AA00610B71EF}" sibTransId="{37C345C0-4743-4876-B227-B36455EDB320}"/>
    <dgm:cxn modelId="{761BFFC4-1B2A-4154-BA2B-17164365F997}" srcId="{3AB43CBE-2955-4A30-8D67-8F2B30DBF129}" destId="{5F5D931B-9410-446E-AC4A-A84F22313697}" srcOrd="3" destOrd="0" parTransId="{E26930C9-57FD-469F-A181-3B890A930F2C}" sibTransId="{540B5FD1-6EB0-4946-9BAD-8997F0140CAE}"/>
    <dgm:cxn modelId="{234AF8C8-DF1D-4FF7-A514-3983C6DC7C42}" type="presOf" srcId="{1DF084B4-FCE0-47C4-836F-4B001079E555}" destId="{9D6502ED-89C0-4301-A9EB-195030689CED}" srcOrd="0" destOrd="0" presId="urn:microsoft.com/office/officeart/2009/3/layout/StepUpProcess"/>
    <dgm:cxn modelId="{DCBDA4D7-7D34-4E20-8D1E-EF7EDA42E2D5}" srcId="{3AB43CBE-2955-4A30-8D67-8F2B30DBF129}" destId="{F3DFE5AC-B283-40D0-B8CC-9CE16E7AC18E}" srcOrd="2" destOrd="0" parTransId="{E1A23EFA-2545-4431-A0DA-5EAF90391068}" sibTransId="{6E85BFA1-7B1F-401E-A804-4E821AB558C5}"/>
    <dgm:cxn modelId="{7EABECDA-29C3-4D01-910E-B9C5B0CF6D7F}" type="presOf" srcId="{FB9C9A9B-92C4-41EF-AE4F-4041A73A38D1}" destId="{18821270-15C9-4EC7-A6CC-23A74A0CD81E}" srcOrd="0" destOrd="0" presId="urn:microsoft.com/office/officeart/2009/3/layout/StepUpProcess"/>
    <dgm:cxn modelId="{4D4017DD-310C-4038-9D5F-BBD6159A8D3E}" type="presOf" srcId="{3AB43CBE-2955-4A30-8D67-8F2B30DBF129}" destId="{D25B7320-D924-44DE-B7E8-5E42677C55DA}" srcOrd="0" destOrd="0" presId="urn:microsoft.com/office/officeart/2009/3/layout/StepUpProcess"/>
    <dgm:cxn modelId="{135DDC8B-7088-4E8F-85E6-995210CAC5F2}" type="presParOf" srcId="{D25B7320-D924-44DE-B7E8-5E42677C55DA}" destId="{9FE26C13-BED7-4AC5-BFF8-98488DFDD310}" srcOrd="0" destOrd="0" presId="urn:microsoft.com/office/officeart/2009/3/layout/StepUpProcess"/>
    <dgm:cxn modelId="{23CF364E-5CB4-4118-B6D6-CFDADC66C402}" type="presParOf" srcId="{9FE26C13-BED7-4AC5-BFF8-98488DFDD310}" destId="{F6831E11-3D80-4472-AD50-CBCE4E40CB88}" srcOrd="0" destOrd="0" presId="urn:microsoft.com/office/officeart/2009/3/layout/StepUpProcess"/>
    <dgm:cxn modelId="{B95E9E25-157F-4D43-8E4B-798575BB6508}" type="presParOf" srcId="{9FE26C13-BED7-4AC5-BFF8-98488DFDD310}" destId="{9D6502ED-89C0-4301-A9EB-195030689CED}" srcOrd="1" destOrd="0" presId="urn:microsoft.com/office/officeart/2009/3/layout/StepUpProcess"/>
    <dgm:cxn modelId="{C747234F-BC23-4A93-B6A6-74744615360B}" type="presParOf" srcId="{9FE26C13-BED7-4AC5-BFF8-98488DFDD310}" destId="{E8C6ED82-5D49-4C21-A996-F4ECC66BBE3C}" srcOrd="2" destOrd="0" presId="urn:microsoft.com/office/officeart/2009/3/layout/StepUpProcess"/>
    <dgm:cxn modelId="{1CE67998-34F1-4970-947F-0C72D241AFBD}" type="presParOf" srcId="{D25B7320-D924-44DE-B7E8-5E42677C55DA}" destId="{CBAD1FD2-2CA5-4558-AC61-D31A19EC5453}" srcOrd="1" destOrd="0" presId="urn:microsoft.com/office/officeart/2009/3/layout/StepUpProcess"/>
    <dgm:cxn modelId="{84B809FB-FEAA-44E8-A783-9B624BD32F04}" type="presParOf" srcId="{CBAD1FD2-2CA5-4558-AC61-D31A19EC5453}" destId="{1CE036B1-C626-4724-99A8-2ACBF5A7653C}" srcOrd="0" destOrd="0" presId="urn:microsoft.com/office/officeart/2009/3/layout/StepUpProcess"/>
    <dgm:cxn modelId="{9AB3CE82-7207-4557-AC48-FD15A7E13581}" type="presParOf" srcId="{D25B7320-D924-44DE-B7E8-5E42677C55DA}" destId="{757428D8-6043-4FC9-B3AB-3D340100D298}" srcOrd="2" destOrd="0" presId="urn:microsoft.com/office/officeart/2009/3/layout/StepUpProcess"/>
    <dgm:cxn modelId="{BB01AD2E-201E-48A0-A117-61EBE8166825}" type="presParOf" srcId="{757428D8-6043-4FC9-B3AB-3D340100D298}" destId="{A7E0FCC5-7D9D-4F02-81A0-9FCC9F8D3CDA}" srcOrd="0" destOrd="0" presId="urn:microsoft.com/office/officeart/2009/3/layout/StepUpProcess"/>
    <dgm:cxn modelId="{4C5CA82C-4EC0-46BF-94D7-561C65797D31}" type="presParOf" srcId="{757428D8-6043-4FC9-B3AB-3D340100D298}" destId="{9E5EA894-030F-4D54-8E4C-E79BCAD6A209}" srcOrd="1" destOrd="0" presId="urn:microsoft.com/office/officeart/2009/3/layout/StepUpProcess"/>
    <dgm:cxn modelId="{1112AC60-C7C6-4523-9AE1-5CFE202E1747}" type="presParOf" srcId="{757428D8-6043-4FC9-B3AB-3D340100D298}" destId="{5222B17A-8F61-45B1-A26D-88FBA1388F06}" srcOrd="2" destOrd="0" presId="urn:microsoft.com/office/officeart/2009/3/layout/StepUpProcess"/>
    <dgm:cxn modelId="{386CBF7F-2D33-4801-86A4-D17C32DC3080}" type="presParOf" srcId="{D25B7320-D924-44DE-B7E8-5E42677C55DA}" destId="{0FCE86F7-B1ED-4A10-BB7C-422B432BBC90}" srcOrd="3" destOrd="0" presId="urn:microsoft.com/office/officeart/2009/3/layout/StepUpProcess"/>
    <dgm:cxn modelId="{02419DF0-44B5-4262-88BB-E1ACA63C0AFE}" type="presParOf" srcId="{0FCE86F7-B1ED-4A10-BB7C-422B432BBC90}" destId="{97BA0CAA-C1C3-4D84-A0FB-0450007F494D}" srcOrd="0" destOrd="0" presId="urn:microsoft.com/office/officeart/2009/3/layout/StepUpProcess"/>
    <dgm:cxn modelId="{67998F82-7309-41C3-9A5C-88628C79378D}" type="presParOf" srcId="{D25B7320-D924-44DE-B7E8-5E42677C55DA}" destId="{D32CC64C-A319-43FD-A69A-C4AEB29FB046}" srcOrd="4" destOrd="0" presId="urn:microsoft.com/office/officeart/2009/3/layout/StepUpProcess"/>
    <dgm:cxn modelId="{D3D8BB9D-9CFF-4758-9BEA-5BFFE627653A}" type="presParOf" srcId="{D32CC64C-A319-43FD-A69A-C4AEB29FB046}" destId="{0056CF3E-922F-4148-A28D-13FF2CAD6598}" srcOrd="0" destOrd="0" presId="urn:microsoft.com/office/officeart/2009/3/layout/StepUpProcess"/>
    <dgm:cxn modelId="{59E2F0B8-20C5-47D4-9477-1CD91C84D5E4}" type="presParOf" srcId="{D32CC64C-A319-43FD-A69A-C4AEB29FB046}" destId="{1C7765DD-6672-402C-B5F1-1CC1F60E0481}" srcOrd="1" destOrd="0" presId="urn:microsoft.com/office/officeart/2009/3/layout/StepUpProcess"/>
    <dgm:cxn modelId="{2965B4AB-7A62-4D18-9169-38E5D809AEFD}" type="presParOf" srcId="{D32CC64C-A319-43FD-A69A-C4AEB29FB046}" destId="{BEC9C522-4B65-4734-817E-C2B76B2F6D02}" srcOrd="2" destOrd="0" presId="urn:microsoft.com/office/officeart/2009/3/layout/StepUpProcess"/>
    <dgm:cxn modelId="{CB43284B-03E5-42FC-827C-B5F338DE386A}" type="presParOf" srcId="{D25B7320-D924-44DE-B7E8-5E42677C55DA}" destId="{15D873D6-361F-46A2-9F02-256AF035D9E7}" srcOrd="5" destOrd="0" presId="urn:microsoft.com/office/officeart/2009/3/layout/StepUpProcess"/>
    <dgm:cxn modelId="{FE4E1322-1958-4C8B-9DBF-2E068C8F8A64}" type="presParOf" srcId="{15D873D6-361F-46A2-9F02-256AF035D9E7}" destId="{69BD823E-3180-4AEA-8AA7-1824265182A3}" srcOrd="0" destOrd="0" presId="urn:microsoft.com/office/officeart/2009/3/layout/StepUpProcess"/>
    <dgm:cxn modelId="{B4D3E7AF-611A-4175-AC05-093EBC1F6EB7}" type="presParOf" srcId="{D25B7320-D924-44DE-B7E8-5E42677C55DA}" destId="{54073D0A-C580-4AB3-9173-969F2ABEA32D}" srcOrd="6" destOrd="0" presId="urn:microsoft.com/office/officeart/2009/3/layout/StepUpProcess"/>
    <dgm:cxn modelId="{CAFFBD20-34E4-4BF7-861D-E30630351EE8}" type="presParOf" srcId="{54073D0A-C580-4AB3-9173-969F2ABEA32D}" destId="{04489885-1ACE-4FE0-AE1E-5ADA8F67BCEA}" srcOrd="0" destOrd="0" presId="urn:microsoft.com/office/officeart/2009/3/layout/StepUpProcess"/>
    <dgm:cxn modelId="{12636A44-D0EA-4E72-BF98-C65FD7C14D95}" type="presParOf" srcId="{54073D0A-C580-4AB3-9173-969F2ABEA32D}" destId="{E4A14EAB-652E-49F0-B1AE-EDA7BF3FA9A5}" srcOrd="1" destOrd="0" presId="urn:microsoft.com/office/officeart/2009/3/layout/StepUpProcess"/>
    <dgm:cxn modelId="{8BF5950E-D31E-4DD8-BD9F-0F8E85A29B69}" type="presParOf" srcId="{54073D0A-C580-4AB3-9173-969F2ABEA32D}" destId="{DCF4058D-D41E-4716-B9DE-260C08B69BC2}" srcOrd="2" destOrd="0" presId="urn:microsoft.com/office/officeart/2009/3/layout/StepUpProcess"/>
    <dgm:cxn modelId="{81BA3178-6900-4CB9-9D82-DD4717B46E2F}" type="presParOf" srcId="{D25B7320-D924-44DE-B7E8-5E42677C55DA}" destId="{3490C41B-FE6D-486D-B37E-80AF9517850D}" srcOrd="7" destOrd="0" presId="urn:microsoft.com/office/officeart/2009/3/layout/StepUpProcess"/>
    <dgm:cxn modelId="{8419E203-AC46-41A6-869A-CC3D803CC7D4}" type="presParOf" srcId="{3490C41B-FE6D-486D-B37E-80AF9517850D}" destId="{A5824E8E-8016-483A-8304-72F793288F1D}" srcOrd="0" destOrd="0" presId="urn:microsoft.com/office/officeart/2009/3/layout/StepUpProcess"/>
    <dgm:cxn modelId="{C0269626-4182-41AD-BC3D-978A9F8C4913}" type="presParOf" srcId="{D25B7320-D924-44DE-B7E8-5E42677C55DA}" destId="{A8D32591-CFE0-473C-A3C2-303F19B61032}" srcOrd="8" destOrd="0" presId="urn:microsoft.com/office/officeart/2009/3/layout/StepUpProcess"/>
    <dgm:cxn modelId="{95508E9D-357A-4F99-B192-77CBBFB4891C}" type="presParOf" srcId="{A8D32591-CFE0-473C-A3C2-303F19B61032}" destId="{359F290B-0035-49C5-B2ED-44CCFD60B5F9}" srcOrd="0" destOrd="0" presId="urn:microsoft.com/office/officeart/2009/3/layout/StepUpProcess"/>
    <dgm:cxn modelId="{D9F3E40B-5705-4E41-B888-A3A8A3D1C031}" type="presParOf" srcId="{A8D32591-CFE0-473C-A3C2-303F19B61032}" destId="{ECF97233-B408-4017-9656-F87E19A9EEFB}" srcOrd="1" destOrd="0" presId="urn:microsoft.com/office/officeart/2009/3/layout/StepUpProcess"/>
    <dgm:cxn modelId="{76ECD1CB-D1A8-435D-94C2-E906EF9D35AB}" type="presParOf" srcId="{A8D32591-CFE0-473C-A3C2-303F19B61032}" destId="{2C1C2A14-0027-4D25-920A-666EB3F4B983}" srcOrd="2" destOrd="0" presId="urn:microsoft.com/office/officeart/2009/3/layout/StepUpProcess"/>
    <dgm:cxn modelId="{AFE828AC-859C-4DD0-B28C-66E388A36AC6}" type="presParOf" srcId="{D25B7320-D924-44DE-B7E8-5E42677C55DA}" destId="{3C4BD4DE-F6F5-4550-BB11-B85E5A5EFE8E}" srcOrd="9" destOrd="0" presId="urn:microsoft.com/office/officeart/2009/3/layout/StepUpProcess"/>
    <dgm:cxn modelId="{4DBE747E-83DB-465E-93AB-13B3A82D5712}" type="presParOf" srcId="{3C4BD4DE-F6F5-4550-BB11-B85E5A5EFE8E}" destId="{6BB885AC-D91C-4484-8788-832EE7C98405}" srcOrd="0" destOrd="0" presId="urn:microsoft.com/office/officeart/2009/3/layout/StepUpProcess"/>
    <dgm:cxn modelId="{3DE6BC5F-9C26-4957-87E3-0F6578BF5B3D}" type="presParOf" srcId="{D25B7320-D924-44DE-B7E8-5E42677C55DA}" destId="{732524F9-2C94-4D05-8648-8E01538DF07E}" srcOrd="10" destOrd="0" presId="urn:microsoft.com/office/officeart/2009/3/layout/StepUpProcess"/>
    <dgm:cxn modelId="{52D07D56-A04B-42CE-B287-E374E9A1D594}" type="presParOf" srcId="{732524F9-2C94-4D05-8648-8E01538DF07E}" destId="{5C86A6E1-9E45-4A99-808E-F49EAB8EEA9B}" srcOrd="0" destOrd="0" presId="urn:microsoft.com/office/officeart/2009/3/layout/StepUpProcess"/>
    <dgm:cxn modelId="{A4EFF288-F6D0-40BF-8CFE-8C849C3D6384}" type="presParOf" srcId="{732524F9-2C94-4D05-8648-8E01538DF07E}" destId="{0E5039FF-B05B-4F8A-8A99-63475B50974E}" srcOrd="1" destOrd="0" presId="urn:microsoft.com/office/officeart/2009/3/layout/StepUpProcess"/>
    <dgm:cxn modelId="{D83D9623-AAFF-439F-813F-F9F85E6632FB}" type="presParOf" srcId="{732524F9-2C94-4D05-8648-8E01538DF07E}" destId="{9E3F5E89-4432-4C0A-835E-29AEB850BBBC}" srcOrd="2" destOrd="0" presId="urn:microsoft.com/office/officeart/2009/3/layout/StepUpProcess"/>
    <dgm:cxn modelId="{F82A556C-B730-4442-9F78-5E3F9416645E}" type="presParOf" srcId="{D25B7320-D924-44DE-B7E8-5E42677C55DA}" destId="{9391246E-9E6D-4540-AC9E-FF75B2DDBD9E}" srcOrd="11" destOrd="0" presId="urn:microsoft.com/office/officeart/2009/3/layout/StepUpProcess"/>
    <dgm:cxn modelId="{AAA79AED-C489-4400-BC3B-A68E4F58BBD9}" type="presParOf" srcId="{9391246E-9E6D-4540-AC9E-FF75B2DDBD9E}" destId="{F07C5CF8-A181-4FD2-8B7F-88447651DB22}" srcOrd="0" destOrd="0" presId="urn:microsoft.com/office/officeart/2009/3/layout/StepUpProcess"/>
    <dgm:cxn modelId="{19C83581-027F-47EB-9FC3-87B373EE18E5}" type="presParOf" srcId="{D25B7320-D924-44DE-B7E8-5E42677C55DA}" destId="{6DDD6916-9A6B-4F4A-B50C-EDA85A3A70FD}" srcOrd="12" destOrd="0" presId="urn:microsoft.com/office/officeart/2009/3/layout/StepUpProcess"/>
    <dgm:cxn modelId="{4C65E8D6-5033-4E59-9140-5DB0FB496233}" type="presParOf" srcId="{6DDD6916-9A6B-4F4A-B50C-EDA85A3A70FD}" destId="{FDC8FECB-30B5-4B36-B285-94BA79CD3B70}" srcOrd="0" destOrd="0" presId="urn:microsoft.com/office/officeart/2009/3/layout/StepUpProcess"/>
    <dgm:cxn modelId="{B8CCA83B-22F3-410A-B869-7B575E60E938}" type="presParOf" srcId="{6DDD6916-9A6B-4F4A-B50C-EDA85A3A70FD}" destId="{18821270-15C9-4EC7-A6CC-23A74A0CD81E}"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2B4766-6B4B-40E2-97BD-73D5E2AE14A1}">
      <dsp:nvSpPr>
        <dsp:cNvPr id="0" name=""/>
        <dsp:cNvSpPr/>
      </dsp:nvSpPr>
      <dsp:spPr>
        <a:xfrm>
          <a:off x="4255236" y="3593950"/>
          <a:ext cx="3014501" cy="3014501"/>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GB" sz="3600" kern="1200" dirty="0"/>
            <a:t>Motivation</a:t>
          </a:r>
        </a:p>
      </dsp:txBody>
      <dsp:txXfrm>
        <a:off x="4696699" y="4035413"/>
        <a:ext cx="2131575" cy="2131575"/>
      </dsp:txXfrm>
    </dsp:sp>
    <dsp:sp modelId="{6FD82282-B859-4F58-811D-D59C7972BC45}">
      <dsp:nvSpPr>
        <dsp:cNvPr id="0" name=""/>
        <dsp:cNvSpPr/>
      </dsp:nvSpPr>
      <dsp:spPr>
        <a:xfrm rot="12900000">
          <a:off x="2313256" y="3066408"/>
          <a:ext cx="2313460" cy="859132"/>
        </a:xfrm>
        <a:prstGeom prst="lef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56C3CA-1B43-4575-8CFD-E2CCA88BF498}">
      <dsp:nvSpPr>
        <dsp:cNvPr id="0" name=""/>
        <dsp:cNvSpPr/>
      </dsp:nvSpPr>
      <dsp:spPr>
        <a:xfrm>
          <a:off x="1090560" y="1686991"/>
          <a:ext cx="2863775" cy="2291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74295" rIns="74295" bIns="74295" numCol="1" spcCol="1270" anchor="ctr" anchorCtr="0">
          <a:noAutofit/>
        </a:bodyPr>
        <a:lstStyle/>
        <a:p>
          <a:pPr marL="0" lvl="0" indent="0" algn="ctr" defTabSz="1733550">
            <a:lnSpc>
              <a:spcPct val="90000"/>
            </a:lnSpc>
            <a:spcBef>
              <a:spcPct val="0"/>
            </a:spcBef>
            <a:spcAft>
              <a:spcPct val="35000"/>
            </a:spcAft>
            <a:buNone/>
          </a:pPr>
          <a:r>
            <a:rPr lang="en-GB" sz="3900" kern="1200" dirty="0"/>
            <a:t>Competency</a:t>
          </a:r>
        </a:p>
      </dsp:txBody>
      <dsp:txXfrm>
        <a:off x="1157662" y="1754093"/>
        <a:ext cx="2729571" cy="2156816"/>
      </dsp:txXfrm>
    </dsp:sp>
    <dsp:sp modelId="{E89571E9-EA34-46F4-BD0B-6924FEB12DB6}">
      <dsp:nvSpPr>
        <dsp:cNvPr id="0" name=""/>
        <dsp:cNvSpPr/>
      </dsp:nvSpPr>
      <dsp:spPr>
        <a:xfrm rot="16200000">
          <a:off x="4605756" y="1873008"/>
          <a:ext cx="2313460" cy="859132"/>
        </a:xfrm>
        <a:prstGeom prst="lef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04F425-E288-4F4D-824E-CD1E48D6695E}">
      <dsp:nvSpPr>
        <dsp:cNvPr id="0" name=""/>
        <dsp:cNvSpPr/>
      </dsp:nvSpPr>
      <dsp:spPr>
        <a:xfrm>
          <a:off x="4330599" y="334"/>
          <a:ext cx="2863775" cy="2291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74295" rIns="74295" bIns="74295" numCol="1" spcCol="1270" anchor="ctr" anchorCtr="0">
          <a:noAutofit/>
        </a:bodyPr>
        <a:lstStyle/>
        <a:p>
          <a:pPr marL="0" lvl="0" indent="0" algn="ctr" defTabSz="1733550">
            <a:lnSpc>
              <a:spcPct val="90000"/>
            </a:lnSpc>
            <a:spcBef>
              <a:spcPct val="0"/>
            </a:spcBef>
            <a:spcAft>
              <a:spcPct val="35000"/>
            </a:spcAft>
            <a:buNone/>
          </a:pPr>
          <a:r>
            <a:rPr lang="en-GB" sz="3900" kern="1200" dirty="0"/>
            <a:t>Relatedness</a:t>
          </a:r>
        </a:p>
      </dsp:txBody>
      <dsp:txXfrm>
        <a:off x="4397701" y="67436"/>
        <a:ext cx="2729571" cy="2156816"/>
      </dsp:txXfrm>
    </dsp:sp>
    <dsp:sp modelId="{0A0F51BD-A6AD-439A-A890-39CBE83C375C}">
      <dsp:nvSpPr>
        <dsp:cNvPr id="0" name=""/>
        <dsp:cNvSpPr/>
      </dsp:nvSpPr>
      <dsp:spPr>
        <a:xfrm rot="19500000">
          <a:off x="6898257" y="3066408"/>
          <a:ext cx="2313460" cy="859132"/>
        </a:xfrm>
        <a:prstGeom prst="lef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11857D-C8A7-41C2-BEAD-328FBB5D962D}">
      <dsp:nvSpPr>
        <dsp:cNvPr id="0" name=""/>
        <dsp:cNvSpPr/>
      </dsp:nvSpPr>
      <dsp:spPr>
        <a:xfrm>
          <a:off x="7570637" y="1686991"/>
          <a:ext cx="2863775" cy="2291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74295" rIns="74295" bIns="74295" numCol="1" spcCol="1270" anchor="ctr" anchorCtr="0">
          <a:noAutofit/>
        </a:bodyPr>
        <a:lstStyle/>
        <a:p>
          <a:pPr marL="0" lvl="0" indent="0" algn="ctr" defTabSz="1733550">
            <a:lnSpc>
              <a:spcPct val="90000"/>
            </a:lnSpc>
            <a:spcBef>
              <a:spcPct val="0"/>
            </a:spcBef>
            <a:spcAft>
              <a:spcPct val="35000"/>
            </a:spcAft>
            <a:buNone/>
          </a:pPr>
          <a:r>
            <a:rPr lang="en-GB" sz="3900" kern="1200" dirty="0"/>
            <a:t>Autonomy</a:t>
          </a:r>
        </a:p>
      </dsp:txBody>
      <dsp:txXfrm>
        <a:off x="7637739" y="1754093"/>
        <a:ext cx="2729571" cy="21568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3F7013-AE85-42BA-9617-EDDABFF6F228}">
      <dsp:nvSpPr>
        <dsp:cNvPr id="0" name=""/>
        <dsp:cNvSpPr/>
      </dsp:nvSpPr>
      <dsp:spPr>
        <a:xfrm>
          <a:off x="4397252" y="3837616"/>
          <a:ext cx="2840903" cy="2840903"/>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en-GB" sz="3700" kern="1200" dirty="0"/>
            <a:t>Successful CPD Policy</a:t>
          </a:r>
        </a:p>
      </dsp:txBody>
      <dsp:txXfrm>
        <a:off x="4813293" y="4253657"/>
        <a:ext cx="2008821" cy="2008821"/>
      </dsp:txXfrm>
    </dsp:sp>
    <dsp:sp modelId="{6D631D17-FDCF-4A5A-8BED-CB8B6B59760E}">
      <dsp:nvSpPr>
        <dsp:cNvPr id="0" name=""/>
        <dsp:cNvSpPr/>
      </dsp:nvSpPr>
      <dsp:spPr>
        <a:xfrm rot="10800000">
          <a:off x="1639754" y="4853239"/>
          <a:ext cx="2605836" cy="80965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73954C-3A4E-41E7-ACDC-A7F5A8813F7D}">
      <dsp:nvSpPr>
        <dsp:cNvPr id="0" name=""/>
        <dsp:cNvSpPr/>
      </dsp:nvSpPr>
      <dsp:spPr>
        <a:xfrm>
          <a:off x="290325" y="4178525"/>
          <a:ext cx="2698858" cy="215908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GB" sz="3100" kern="1200" dirty="0"/>
            <a:t>Links career and practice</a:t>
          </a:r>
        </a:p>
      </dsp:txBody>
      <dsp:txXfrm>
        <a:off x="353562" y="4241762"/>
        <a:ext cx="2572384" cy="2032612"/>
      </dsp:txXfrm>
    </dsp:sp>
    <dsp:sp modelId="{4B155B01-9AD5-4176-88CA-44228ABCE146}">
      <dsp:nvSpPr>
        <dsp:cNvPr id="0" name=""/>
        <dsp:cNvSpPr/>
      </dsp:nvSpPr>
      <dsp:spPr>
        <a:xfrm rot="13500000">
          <a:off x="2481831" y="2820284"/>
          <a:ext cx="2605836" cy="80965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9F1AF7-0481-4A05-9E73-D98D228DB033}">
      <dsp:nvSpPr>
        <dsp:cNvPr id="0" name=""/>
        <dsp:cNvSpPr/>
      </dsp:nvSpPr>
      <dsp:spPr>
        <a:xfrm>
          <a:off x="1514018" y="1224268"/>
          <a:ext cx="2698858" cy="215908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GB" sz="3100" kern="1200" dirty="0"/>
            <a:t>Appropriate development</a:t>
          </a:r>
        </a:p>
      </dsp:txBody>
      <dsp:txXfrm>
        <a:off x="1577255" y="1287505"/>
        <a:ext cx="2572384" cy="2032612"/>
      </dsp:txXfrm>
    </dsp:sp>
    <dsp:sp modelId="{1221A326-A4A2-4156-8638-D2AEA6EF2846}">
      <dsp:nvSpPr>
        <dsp:cNvPr id="0" name=""/>
        <dsp:cNvSpPr/>
      </dsp:nvSpPr>
      <dsp:spPr>
        <a:xfrm rot="16200000">
          <a:off x="4514786" y="1978207"/>
          <a:ext cx="2605836" cy="80965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B95D117-3E82-4A72-BB0D-EC2CDF8C3C92}">
      <dsp:nvSpPr>
        <dsp:cNvPr id="0" name=""/>
        <dsp:cNvSpPr/>
      </dsp:nvSpPr>
      <dsp:spPr>
        <a:xfrm>
          <a:off x="4468275" y="574"/>
          <a:ext cx="2698858" cy="215908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GB" sz="3100" kern="1200" dirty="0"/>
            <a:t>Subject specific</a:t>
          </a:r>
        </a:p>
      </dsp:txBody>
      <dsp:txXfrm>
        <a:off x="4531512" y="63811"/>
        <a:ext cx="2572384" cy="2032612"/>
      </dsp:txXfrm>
    </dsp:sp>
    <dsp:sp modelId="{FA4819B0-2BD0-4E70-9F3E-D1E1EC15A82D}">
      <dsp:nvSpPr>
        <dsp:cNvPr id="0" name=""/>
        <dsp:cNvSpPr/>
      </dsp:nvSpPr>
      <dsp:spPr>
        <a:xfrm rot="18900000">
          <a:off x="6547741" y="2820284"/>
          <a:ext cx="2605836" cy="80965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86D1BBD-C819-4A7F-99A4-5F02E823CB41}">
      <dsp:nvSpPr>
        <dsp:cNvPr id="0" name=""/>
        <dsp:cNvSpPr/>
      </dsp:nvSpPr>
      <dsp:spPr>
        <a:xfrm>
          <a:off x="7422532" y="1224268"/>
          <a:ext cx="2698858" cy="215908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GB" sz="3100" kern="1200" dirty="0"/>
            <a:t>Reflect on ideas</a:t>
          </a:r>
        </a:p>
      </dsp:txBody>
      <dsp:txXfrm>
        <a:off x="7485769" y="1287505"/>
        <a:ext cx="2572384" cy="2032612"/>
      </dsp:txXfrm>
    </dsp:sp>
    <dsp:sp modelId="{F83E0A16-F0BD-4DD4-8D55-F271EC6EBB67}">
      <dsp:nvSpPr>
        <dsp:cNvPr id="0" name=""/>
        <dsp:cNvSpPr/>
      </dsp:nvSpPr>
      <dsp:spPr>
        <a:xfrm>
          <a:off x="7389818" y="4853239"/>
          <a:ext cx="2605836" cy="80965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C11BFEB-4457-4031-AB8A-E6AF9DA2DF92}">
      <dsp:nvSpPr>
        <dsp:cNvPr id="0" name=""/>
        <dsp:cNvSpPr/>
      </dsp:nvSpPr>
      <dsp:spPr>
        <a:xfrm>
          <a:off x="8646225" y="4178525"/>
          <a:ext cx="2698858" cy="215908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GB" sz="3100" kern="1200" dirty="0"/>
            <a:t>Developmental not evaluative</a:t>
          </a:r>
        </a:p>
      </dsp:txBody>
      <dsp:txXfrm>
        <a:off x="8709462" y="4241762"/>
        <a:ext cx="2572384" cy="20326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831E11-3D80-4472-AD50-CBCE4E40CB88}">
      <dsp:nvSpPr>
        <dsp:cNvPr id="0" name=""/>
        <dsp:cNvSpPr/>
      </dsp:nvSpPr>
      <dsp:spPr>
        <a:xfrm rot="5400000">
          <a:off x="319604" y="3709466"/>
          <a:ext cx="959724" cy="159696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6502ED-89C0-4301-A9EB-195030689CED}">
      <dsp:nvSpPr>
        <dsp:cNvPr id="0" name=""/>
        <dsp:cNvSpPr/>
      </dsp:nvSpPr>
      <dsp:spPr>
        <a:xfrm>
          <a:off x="159402" y="4186613"/>
          <a:ext cx="1441745" cy="1263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Career progression</a:t>
          </a:r>
        </a:p>
      </dsp:txBody>
      <dsp:txXfrm>
        <a:off x="159402" y="4186613"/>
        <a:ext cx="1441745" cy="1263774"/>
      </dsp:txXfrm>
    </dsp:sp>
    <dsp:sp modelId="{E8C6ED82-5D49-4C21-A996-F4ECC66BBE3C}">
      <dsp:nvSpPr>
        <dsp:cNvPr id="0" name=""/>
        <dsp:cNvSpPr/>
      </dsp:nvSpPr>
      <dsp:spPr>
        <a:xfrm>
          <a:off x="1329120" y="3591896"/>
          <a:ext cx="272027" cy="272027"/>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E0FCC5-7D9D-4F02-81A0-9FCC9F8D3CDA}">
      <dsp:nvSpPr>
        <dsp:cNvPr id="0" name=""/>
        <dsp:cNvSpPr/>
      </dsp:nvSpPr>
      <dsp:spPr>
        <a:xfrm rot="5400000">
          <a:off x="2084582" y="3272721"/>
          <a:ext cx="959724" cy="159696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5EA894-030F-4D54-8E4C-E79BCAD6A209}">
      <dsp:nvSpPr>
        <dsp:cNvPr id="0" name=""/>
        <dsp:cNvSpPr/>
      </dsp:nvSpPr>
      <dsp:spPr>
        <a:xfrm>
          <a:off x="1924380" y="3749868"/>
          <a:ext cx="1441745" cy="1263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Newest teachers</a:t>
          </a:r>
        </a:p>
      </dsp:txBody>
      <dsp:txXfrm>
        <a:off x="1924380" y="3749868"/>
        <a:ext cx="1441745" cy="1263774"/>
      </dsp:txXfrm>
    </dsp:sp>
    <dsp:sp modelId="{5222B17A-8F61-45B1-A26D-88FBA1388F06}">
      <dsp:nvSpPr>
        <dsp:cNvPr id="0" name=""/>
        <dsp:cNvSpPr/>
      </dsp:nvSpPr>
      <dsp:spPr>
        <a:xfrm>
          <a:off x="3094098" y="3155151"/>
          <a:ext cx="272027" cy="272027"/>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56CF3E-922F-4148-A28D-13FF2CAD6598}">
      <dsp:nvSpPr>
        <dsp:cNvPr id="0" name=""/>
        <dsp:cNvSpPr/>
      </dsp:nvSpPr>
      <dsp:spPr>
        <a:xfrm rot="5400000">
          <a:off x="3849559" y="2835975"/>
          <a:ext cx="959724" cy="159696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7765DD-6672-402C-B5F1-1CC1F60E0481}">
      <dsp:nvSpPr>
        <dsp:cNvPr id="0" name=""/>
        <dsp:cNvSpPr/>
      </dsp:nvSpPr>
      <dsp:spPr>
        <a:xfrm>
          <a:off x="3689357" y="3313123"/>
          <a:ext cx="1441745" cy="1263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Continuing reflection</a:t>
          </a:r>
        </a:p>
      </dsp:txBody>
      <dsp:txXfrm>
        <a:off x="3689357" y="3313123"/>
        <a:ext cx="1441745" cy="1263774"/>
      </dsp:txXfrm>
    </dsp:sp>
    <dsp:sp modelId="{BEC9C522-4B65-4734-817E-C2B76B2F6D02}">
      <dsp:nvSpPr>
        <dsp:cNvPr id="0" name=""/>
        <dsp:cNvSpPr/>
      </dsp:nvSpPr>
      <dsp:spPr>
        <a:xfrm>
          <a:off x="4859075" y="2718405"/>
          <a:ext cx="272027" cy="272027"/>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489885-1ACE-4FE0-AE1E-5ADA8F67BCEA}">
      <dsp:nvSpPr>
        <dsp:cNvPr id="0" name=""/>
        <dsp:cNvSpPr/>
      </dsp:nvSpPr>
      <dsp:spPr>
        <a:xfrm rot="5400000">
          <a:off x="5614537" y="2399230"/>
          <a:ext cx="959724" cy="159696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A14EAB-652E-49F0-B1AE-EDA7BF3FA9A5}">
      <dsp:nvSpPr>
        <dsp:cNvPr id="0" name=""/>
        <dsp:cNvSpPr/>
      </dsp:nvSpPr>
      <dsp:spPr>
        <a:xfrm>
          <a:off x="5454335" y="2876377"/>
          <a:ext cx="1441745" cy="1263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Continuing dialogue</a:t>
          </a:r>
        </a:p>
      </dsp:txBody>
      <dsp:txXfrm>
        <a:off x="5454335" y="2876377"/>
        <a:ext cx="1441745" cy="1263774"/>
      </dsp:txXfrm>
    </dsp:sp>
    <dsp:sp modelId="{DCF4058D-D41E-4716-B9DE-260C08B69BC2}">
      <dsp:nvSpPr>
        <dsp:cNvPr id="0" name=""/>
        <dsp:cNvSpPr/>
      </dsp:nvSpPr>
      <dsp:spPr>
        <a:xfrm>
          <a:off x="6624053" y="2281660"/>
          <a:ext cx="272027" cy="272027"/>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9F290B-0035-49C5-B2ED-44CCFD60B5F9}">
      <dsp:nvSpPr>
        <dsp:cNvPr id="0" name=""/>
        <dsp:cNvSpPr/>
      </dsp:nvSpPr>
      <dsp:spPr>
        <a:xfrm rot="5400000">
          <a:off x="7379514" y="1962485"/>
          <a:ext cx="959724" cy="159696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F97233-B408-4017-9656-F87E19A9EEFB}">
      <dsp:nvSpPr>
        <dsp:cNvPr id="0" name=""/>
        <dsp:cNvSpPr/>
      </dsp:nvSpPr>
      <dsp:spPr>
        <a:xfrm>
          <a:off x="7219312" y="2439632"/>
          <a:ext cx="1441745" cy="1263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Systematically recorded</a:t>
          </a:r>
        </a:p>
      </dsp:txBody>
      <dsp:txXfrm>
        <a:off x="7219312" y="2439632"/>
        <a:ext cx="1441745" cy="1263774"/>
      </dsp:txXfrm>
    </dsp:sp>
    <dsp:sp modelId="{2C1C2A14-0027-4D25-920A-666EB3F4B983}">
      <dsp:nvSpPr>
        <dsp:cNvPr id="0" name=""/>
        <dsp:cNvSpPr/>
      </dsp:nvSpPr>
      <dsp:spPr>
        <a:xfrm>
          <a:off x="8389030" y="1844915"/>
          <a:ext cx="272027" cy="272027"/>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86A6E1-9E45-4A99-808E-F49EAB8EEA9B}">
      <dsp:nvSpPr>
        <dsp:cNvPr id="0" name=""/>
        <dsp:cNvSpPr/>
      </dsp:nvSpPr>
      <dsp:spPr>
        <a:xfrm rot="5400000">
          <a:off x="9144492" y="1525739"/>
          <a:ext cx="959724" cy="159696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5039FF-B05B-4F8A-8A99-63475B50974E}">
      <dsp:nvSpPr>
        <dsp:cNvPr id="0" name=""/>
        <dsp:cNvSpPr/>
      </dsp:nvSpPr>
      <dsp:spPr>
        <a:xfrm>
          <a:off x="8984290" y="2002886"/>
          <a:ext cx="1441745" cy="1263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Developmental </a:t>
          </a:r>
        </a:p>
      </dsp:txBody>
      <dsp:txXfrm>
        <a:off x="8984290" y="2002886"/>
        <a:ext cx="1441745" cy="1263774"/>
      </dsp:txXfrm>
    </dsp:sp>
    <dsp:sp modelId="{9E3F5E89-4432-4C0A-835E-29AEB850BBBC}">
      <dsp:nvSpPr>
        <dsp:cNvPr id="0" name=""/>
        <dsp:cNvSpPr/>
      </dsp:nvSpPr>
      <dsp:spPr>
        <a:xfrm>
          <a:off x="10154008" y="1408169"/>
          <a:ext cx="272027" cy="272027"/>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C8FECB-30B5-4B36-B285-94BA79CD3B70}">
      <dsp:nvSpPr>
        <dsp:cNvPr id="0" name=""/>
        <dsp:cNvSpPr/>
      </dsp:nvSpPr>
      <dsp:spPr>
        <a:xfrm rot="5400000">
          <a:off x="10909469" y="1088994"/>
          <a:ext cx="959724" cy="159696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821270-15C9-4EC7-A6CC-23A74A0CD81E}">
      <dsp:nvSpPr>
        <dsp:cNvPr id="0" name=""/>
        <dsp:cNvSpPr/>
      </dsp:nvSpPr>
      <dsp:spPr>
        <a:xfrm>
          <a:off x="10749267" y="1566141"/>
          <a:ext cx="1441745" cy="1263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Co-designed</a:t>
          </a:r>
        </a:p>
      </dsp:txBody>
      <dsp:txXfrm>
        <a:off x="10749267" y="1566141"/>
        <a:ext cx="1441745" cy="126377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AF199-7B8A-16A4-304F-B7432FF6B6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FAD906-2D24-482D-8F43-CD9BE6AD1A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A05F18D-9EB0-068A-0891-97B1825B514C}"/>
              </a:ext>
            </a:extLst>
          </p:cNvPr>
          <p:cNvSpPr>
            <a:spLocks noGrp="1"/>
          </p:cNvSpPr>
          <p:nvPr>
            <p:ph type="dt" sz="half" idx="10"/>
          </p:nvPr>
        </p:nvSpPr>
        <p:spPr/>
        <p:txBody>
          <a:bodyPr/>
          <a:lstStyle/>
          <a:p>
            <a:fld id="{24611A7A-A5FA-47F2-AC05-A0A2DAEE6E33}" type="datetimeFigureOut">
              <a:rPr lang="en-GB" smtClean="0"/>
              <a:t>30/01/2023</a:t>
            </a:fld>
            <a:endParaRPr lang="en-GB"/>
          </a:p>
        </p:txBody>
      </p:sp>
      <p:sp>
        <p:nvSpPr>
          <p:cNvPr id="5" name="Footer Placeholder 4">
            <a:extLst>
              <a:ext uri="{FF2B5EF4-FFF2-40B4-BE49-F238E27FC236}">
                <a16:creationId xmlns:a16="http://schemas.microsoft.com/office/drawing/2014/main" id="{E1707CAE-4D87-86BC-30CD-79948AD545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34F853-EF19-CD79-8F3D-4CFDF583C5D4}"/>
              </a:ext>
            </a:extLst>
          </p:cNvPr>
          <p:cNvSpPr>
            <a:spLocks noGrp="1"/>
          </p:cNvSpPr>
          <p:nvPr>
            <p:ph type="sldNum" sz="quarter" idx="12"/>
          </p:nvPr>
        </p:nvSpPr>
        <p:spPr/>
        <p:txBody>
          <a:bodyPr/>
          <a:lstStyle/>
          <a:p>
            <a:fld id="{7086729D-E429-4FFF-B5F4-4EDC68534DED}" type="slidenum">
              <a:rPr lang="en-GB" smtClean="0"/>
              <a:t>‹#›</a:t>
            </a:fld>
            <a:endParaRPr lang="en-GB"/>
          </a:p>
        </p:txBody>
      </p:sp>
      <p:pic>
        <p:nvPicPr>
          <p:cNvPr id="7" name="Picture 6">
            <a:extLst>
              <a:ext uri="{FF2B5EF4-FFF2-40B4-BE49-F238E27FC236}">
                <a16:creationId xmlns:a16="http://schemas.microsoft.com/office/drawing/2014/main" id="{A4C39B4B-2EF7-4CF8-B007-7DE0114EC029}"/>
              </a:ext>
            </a:extLst>
          </p:cNvPr>
          <p:cNvPicPr/>
          <p:nvPr/>
        </p:nvPicPr>
        <p:blipFill rotWithShape="1">
          <a:blip r:embed="rId2"/>
          <a:srcRect t="17271"/>
          <a:stretch/>
        </p:blipFill>
        <p:spPr>
          <a:xfrm>
            <a:off x="0" y="0"/>
            <a:ext cx="12192000" cy="629316"/>
          </a:xfrm>
          <a:prstGeom prst="rect">
            <a:avLst/>
          </a:prstGeom>
        </p:spPr>
      </p:pic>
      <p:pic>
        <p:nvPicPr>
          <p:cNvPr id="8" name="Picture 7">
            <a:extLst>
              <a:ext uri="{FF2B5EF4-FFF2-40B4-BE49-F238E27FC236}">
                <a16:creationId xmlns:a16="http://schemas.microsoft.com/office/drawing/2014/main" id="{0D7A57D4-BAB8-2CBA-682A-1CF628551680}"/>
              </a:ext>
            </a:extLst>
          </p:cNvPr>
          <p:cNvPicPr/>
          <p:nvPr/>
        </p:nvPicPr>
        <p:blipFill>
          <a:blip r:embed="rId2"/>
          <a:stretch>
            <a:fillRect/>
          </a:stretch>
        </p:blipFill>
        <p:spPr>
          <a:xfrm>
            <a:off x="-1" y="6067516"/>
            <a:ext cx="12191999" cy="790484"/>
          </a:xfrm>
          <a:prstGeom prst="rect">
            <a:avLst/>
          </a:prstGeom>
        </p:spPr>
      </p:pic>
    </p:spTree>
    <p:extLst>
      <p:ext uri="{BB962C8B-B14F-4D97-AF65-F5344CB8AC3E}">
        <p14:creationId xmlns:p14="http://schemas.microsoft.com/office/powerpoint/2010/main" val="2363621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DF85E-7530-9BC9-1F83-FE6D56CA602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53D7080-1FD2-4207-D2EF-0280518379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29F9A6-74FC-BD32-9636-57DBF44399D7}"/>
              </a:ext>
            </a:extLst>
          </p:cNvPr>
          <p:cNvSpPr>
            <a:spLocks noGrp="1"/>
          </p:cNvSpPr>
          <p:nvPr>
            <p:ph type="dt" sz="half" idx="10"/>
          </p:nvPr>
        </p:nvSpPr>
        <p:spPr/>
        <p:txBody>
          <a:bodyPr/>
          <a:lstStyle/>
          <a:p>
            <a:fld id="{24611A7A-A5FA-47F2-AC05-A0A2DAEE6E33}" type="datetimeFigureOut">
              <a:rPr lang="en-GB" smtClean="0"/>
              <a:t>30/01/2023</a:t>
            </a:fld>
            <a:endParaRPr lang="en-GB"/>
          </a:p>
        </p:txBody>
      </p:sp>
      <p:sp>
        <p:nvSpPr>
          <p:cNvPr id="5" name="Footer Placeholder 4">
            <a:extLst>
              <a:ext uri="{FF2B5EF4-FFF2-40B4-BE49-F238E27FC236}">
                <a16:creationId xmlns:a16="http://schemas.microsoft.com/office/drawing/2014/main" id="{1CB7C142-D74F-5FBF-FF6E-12F141CF78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893074-15D5-0D8B-10D5-1EBB4C215524}"/>
              </a:ext>
            </a:extLst>
          </p:cNvPr>
          <p:cNvSpPr>
            <a:spLocks noGrp="1"/>
          </p:cNvSpPr>
          <p:nvPr>
            <p:ph type="sldNum" sz="quarter" idx="12"/>
          </p:nvPr>
        </p:nvSpPr>
        <p:spPr/>
        <p:txBody>
          <a:bodyPr/>
          <a:lstStyle/>
          <a:p>
            <a:fld id="{7086729D-E429-4FFF-B5F4-4EDC68534DED}" type="slidenum">
              <a:rPr lang="en-GB" smtClean="0"/>
              <a:t>‹#›</a:t>
            </a:fld>
            <a:endParaRPr lang="en-GB"/>
          </a:p>
        </p:txBody>
      </p:sp>
    </p:spTree>
    <p:extLst>
      <p:ext uri="{BB962C8B-B14F-4D97-AF65-F5344CB8AC3E}">
        <p14:creationId xmlns:p14="http://schemas.microsoft.com/office/powerpoint/2010/main" val="29211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239F47-0777-A977-4A6E-C2F2A91AF80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D94B0E4-4B4E-DF15-27DA-5D331A7F81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F73253-B033-6B45-8218-F7439BF2A9D8}"/>
              </a:ext>
            </a:extLst>
          </p:cNvPr>
          <p:cNvSpPr>
            <a:spLocks noGrp="1"/>
          </p:cNvSpPr>
          <p:nvPr>
            <p:ph type="dt" sz="half" idx="10"/>
          </p:nvPr>
        </p:nvSpPr>
        <p:spPr/>
        <p:txBody>
          <a:bodyPr/>
          <a:lstStyle/>
          <a:p>
            <a:fld id="{24611A7A-A5FA-47F2-AC05-A0A2DAEE6E33}" type="datetimeFigureOut">
              <a:rPr lang="en-GB" smtClean="0"/>
              <a:t>30/01/2023</a:t>
            </a:fld>
            <a:endParaRPr lang="en-GB"/>
          </a:p>
        </p:txBody>
      </p:sp>
      <p:sp>
        <p:nvSpPr>
          <p:cNvPr id="5" name="Footer Placeholder 4">
            <a:extLst>
              <a:ext uri="{FF2B5EF4-FFF2-40B4-BE49-F238E27FC236}">
                <a16:creationId xmlns:a16="http://schemas.microsoft.com/office/drawing/2014/main" id="{50C6C987-5F0C-C346-40C2-C59F67B86B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AA85AB-131C-EC05-2B9C-EFC739F883DA}"/>
              </a:ext>
            </a:extLst>
          </p:cNvPr>
          <p:cNvSpPr>
            <a:spLocks noGrp="1"/>
          </p:cNvSpPr>
          <p:nvPr>
            <p:ph type="sldNum" sz="quarter" idx="12"/>
          </p:nvPr>
        </p:nvSpPr>
        <p:spPr/>
        <p:txBody>
          <a:bodyPr/>
          <a:lstStyle/>
          <a:p>
            <a:fld id="{7086729D-E429-4FFF-B5F4-4EDC68534DED}" type="slidenum">
              <a:rPr lang="en-GB" smtClean="0"/>
              <a:t>‹#›</a:t>
            </a:fld>
            <a:endParaRPr lang="en-GB"/>
          </a:p>
        </p:txBody>
      </p:sp>
    </p:spTree>
    <p:extLst>
      <p:ext uri="{BB962C8B-B14F-4D97-AF65-F5344CB8AC3E}">
        <p14:creationId xmlns:p14="http://schemas.microsoft.com/office/powerpoint/2010/main" val="996731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A0903-A312-D16E-6FDD-37C3657B7B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BF18F9-7179-89BB-AF8E-783368504F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0D71D0-477D-521C-9BDA-FD023DED0575}"/>
              </a:ext>
            </a:extLst>
          </p:cNvPr>
          <p:cNvSpPr>
            <a:spLocks noGrp="1"/>
          </p:cNvSpPr>
          <p:nvPr>
            <p:ph type="dt" sz="half" idx="10"/>
          </p:nvPr>
        </p:nvSpPr>
        <p:spPr/>
        <p:txBody>
          <a:bodyPr/>
          <a:lstStyle/>
          <a:p>
            <a:fld id="{24611A7A-A5FA-47F2-AC05-A0A2DAEE6E33}" type="datetimeFigureOut">
              <a:rPr lang="en-GB" smtClean="0"/>
              <a:t>30/01/2023</a:t>
            </a:fld>
            <a:endParaRPr lang="en-GB"/>
          </a:p>
        </p:txBody>
      </p:sp>
      <p:sp>
        <p:nvSpPr>
          <p:cNvPr id="5" name="Footer Placeholder 4">
            <a:extLst>
              <a:ext uri="{FF2B5EF4-FFF2-40B4-BE49-F238E27FC236}">
                <a16:creationId xmlns:a16="http://schemas.microsoft.com/office/drawing/2014/main" id="{6298D5CD-EBFD-1B2B-D7C9-56ABE296B4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D5E460-EF80-AFDE-9687-019F8DD32CDB}"/>
              </a:ext>
            </a:extLst>
          </p:cNvPr>
          <p:cNvSpPr>
            <a:spLocks noGrp="1"/>
          </p:cNvSpPr>
          <p:nvPr>
            <p:ph type="sldNum" sz="quarter" idx="12"/>
          </p:nvPr>
        </p:nvSpPr>
        <p:spPr/>
        <p:txBody>
          <a:bodyPr/>
          <a:lstStyle/>
          <a:p>
            <a:fld id="{7086729D-E429-4FFF-B5F4-4EDC68534DED}" type="slidenum">
              <a:rPr lang="en-GB" smtClean="0"/>
              <a:t>‹#›</a:t>
            </a:fld>
            <a:endParaRPr lang="en-GB"/>
          </a:p>
        </p:txBody>
      </p:sp>
    </p:spTree>
    <p:extLst>
      <p:ext uri="{BB962C8B-B14F-4D97-AF65-F5344CB8AC3E}">
        <p14:creationId xmlns:p14="http://schemas.microsoft.com/office/powerpoint/2010/main" val="1242349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071C6-2E8A-B548-7AFF-C6822C0C83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7736F40-BB02-74EA-DF20-D4FF27AFC5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12444F-1249-2493-024E-6CB48672396D}"/>
              </a:ext>
            </a:extLst>
          </p:cNvPr>
          <p:cNvSpPr>
            <a:spLocks noGrp="1"/>
          </p:cNvSpPr>
          <p:nvPr>
            <p:ph type="dt" sz="half" idx="10"/>
          </p:nvPr>
        </p:nvSpPr>
        <p:spPr/>
        <p:txBody>
          <a:bodyPr/>
          <a:lstStyle/>
          <a:p>
            <a:fld id="{24611A7A-A5FA-47F2-AC05-A0A2DAEE6E33}" type="datetimeFigureOut">
              <a:rPr lang="en-GB" smtClean="0"/>
              <a:t>30/01/2023</a:t>
            </a:fld>
            <a:endParaRPr lang="en-GB"/>
          </a:p>
        </p:txBody>
      </p:sp>
      <p:sp>
        <p:nvSpPr>
          <p:cNvPr id="5" name="Footer Placeholder 4">
            <a:extLst>
              <a:ext uri="{FF2B5EF4-FFF2-40B4-BE49-F238E27FC236}">
                <a16:creationId xmlns:a16="http://schemas.microsoft.com/office/drawing/2014/main" id="{92178F87-92D6-3FC4-71CF-689B906D76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2122BA-8EFD-D0C4-E7D9-685FDE59BBE8}"/>
              </a:ext>
            </a:extLst>
          </p:cNvPr>
          <p:cNvSpPr>
            <a:spLocks noGrp="1"/>
          </p:cNvSpPr>
          <p:nvPr>
            <p:ph type="sldNum" sz="quarter" idx="12"/>
          </p:nvPr>
        </p:nvSpPr>
        <p:spPr/>
        <p:txBody>
          <a:bodyPr/>
          <a:lstStyle/>
          <a:p>
            <a:fld id="{7086729D-E429-4FFF-B5F4-4EDC68534DED}" type="slidenum">
              <a:rPr lang="en-GB" smtClean="0"/>
              <a:t>‹#›</a:t>
            </a:fld>
            <a:endParaRPr lang="en-GB"/>
          </a:p>
        </p:txBody>
      </p:sp>
    </p:spTree>
    <p:extLst>
      <p:ext uri="{BB962C8B-B14F-4D97-AF65-F5344CB8AC3E}">
        <p14:creationId xmlns:p14="http://schemas.microsoft.com/office/powerpoint/2010/main" val="22873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FB042-4B40-95E3-C9A3-70AA76E7C0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5F5F61-752A-D73E-F550-DFE33C5786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9D697A3-837A-17E7-F5A8-CF0E11766C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8C4520B-A49E-F1E6-AB1A-5DC090DC6AB4}"/>
              </a:ext>
            </a:extLst>
          </p:cNvPr>
          <p:cNvSpPr>
            <a:spLocks noGrp="1"/>
          </p:cNvSpPr>
          <p:nvPr>
            <p:ph type="dt" sz="half" idx="10"/>
          </p:nvPr>
        </p:nvSpPr>
        <p:spPr/>
        <p:txBody>
          <a:bodyPr/>
          <a:lstStyle/>
          <a:p>
            <a:fld id="{24611A7A-A5FA-47F2-AC05-A0A2DAEE6E33}" type="datetimeFigureOut">
              <a:rPr lang="en-GB" smtClean="0"/>
              <a:t>30/01/2023</a:t>
            </a:fld>
            <a:endParaRPr lang="en-GB"/>
          </a:p>
        </p:txBody>
      </p:sp>
      <p:sp>
        <p:nvSpPr>
          <p:cNvPr id="6" name="Footer Placeholder 5">
            <a:extLst>
              <a:ext uri="{FF2B5EF4-FFF2-40B4-BE49-F238E27FC236}">
                <a16:creationId xmlns:a16="http://schemas.microsoft.com/office/drawing/2014/main" id="{57E2178A-A57C-8383-41C3-9B07B5D697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4D41AB-CF83-FFF4-11C8-89C8545DBF3E}"/>
              </a:ext>
            </a:extLst>
          </p:cNvPr>
          <p:cNvSpPr>
            <a:spLocks noGrp="1"/>
          </p:cNvSpPr>
          <p:nvPr>
            <p:ph type="sldNum" sz="quarter" idx="12"/>
          </p:nvPr>
        </p:nvSpPr>
        <p:spPr/>
        <p:txBody>
          <a:bodyPr/>
          <a:lstStyle/>
          <a:p>
            <a:fld id="{7086729D-E429-4FFF-B5F4-4EDC68534DED}" type="slidenum">
              <a:rPr lang="en-GB" smtClean="0"/>
              <a:t>‹#›</a:t>
            </a:fld>
            <a:endParaRPr lang="en-GB"/>
          </a:p>
        </p:txBody>
      </p:sp>
    </p:spTree>
    <p:extLst>
      <p:ext uri="{BB962C8B-B14F-4D97-AF65-F5344CB8AC3E}">
        <p14:creationId xmlns:p14="http://schemas.microsoft.com/office/powerpoint/2010/main" val="57964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5CCC8-EE16-0B94-633F-342FDD90E7C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6F8F8D-AFAC-B98C-36D8-122C5557B4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3D8B0E-9CFE-B9FF-E8F4-51455851D4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C2C7DE2-44C8-EBF6-A8C6-39063C2B4B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6D8920-D5C7-72C2-6F21-AABADAF768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A7913E1-4744-29F3-CA2C-7E7C797F7C25}"/>
              </a:ext>
            </a:extLst>
          </p:cNvPr>
          <p:cNvSpPr>
            <a:spLocks noGrp="1"/>
          </p:cNvSpPr>
          <p:nvPr>
            <p:ph type="dt" sz="half" idx="10"/>
          </p:nvPr>
        </p:nvSpPr>
        <p:spPr/>
        <p:txBody>
          <a:bodyPr/>
          <a:lstStyle/>
          <a:p>
            <a:fld id="{24611A7A-A5FA-47F2-AC05-A0A2DAEE6E33}" type="datetimeFigureOut">
              <a:rPr lang="en-GB" smtClean="0"/>
              <a:t>30/01/2023</a:t>
            </a:fld>
            <a:endParaRPr lang="en-GB"/>
          </a:p>
        </p:txBody>
      </p:sp>
      <p:sp>
        <p:nvSpPr>
          <p:cNvPr id="8" name="Footer Placeholder 7">
            <a:extLst>
              <a:ext uri="{FF2B5EF4-FFF2-40B4-BE49-F238E27FC236}">
                <a16:creationId xmlns:a16="http://schemas.microsoft.com/office/drawing/2014/main" id="{0E5CA036-0FFA-7A9D-F655-DC1C027E443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D907AD4-60B0-A23D-84D3-D1B9489ED1F0}"/>
              </a:ext>
            </a:extLst>
          </p:cNvPr>
          <p:cNvSpPr>
            <a:spLocks noGrp="1"/>
          </p:cNvSpPr>
          <p:nvPr>
            <p:ph type="sldNum" sz="quarter" idx="12"/>
          </p:nvPr>
        </p:nvSpPr>
        <p:spPr/>
        <p:txBody>
          <a:bodyPr/>
          <a:lstStyle/>
          <a:p>
            <a:fld id="{7086729D-E429-4FFF-B5F4-4EDC68534DED}" type="slidenum">
              <a:rPr lang="en-GB" smtClean="0"/>
              <a:t>‹#›</a:t>
            </a:fld>
            <a:endParaRPr lang="en-GB"/>
          </a:p>
        </p:txBody>
      </p:sp>
    </p:spTree>
    <p:extLst>
      <p:ext uri="{BB962C8B-B14F-4D97-AF65-F5344CB8AC3E}">
        <p14:creationId xmlns:p14="http://schemas.microsoft.com/office/powerpoint/2010/main" val="306587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EA25B-CEB5-60F9-0061-DAD19820BF5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FB25688-4416-21C5-5339-5FF72204EA2B}"/>
              </a:ext>
            </a:extLst>
          </p:cNvPr>
          <p:cNvSpPr>
            <a:spLocks noGrp="1"/>
          </p:cNvSpPr>
          <p:nvPr>
            <p:ph type="dt" sz="half" idx="10"/>
          </p:nvPr>
        </p:nvSpPr>
        <p:spPr/>
        <p:txBody>
          <a:bodyPr/>
          <a:lstStyle/>
          <a:p>
            <a:fld id="{24611A7A-A5FA-47F2-AC05-A0A2DAEE6E33}" type="datetimeFigureOut">
              <a:rPr lang="en-GB" smtClean="0"/>
              <a:t>30/01/2023</a:t>
            </a:fld>
            <a:endParaRPr lang="en-GB"/>
          </a:p>
        </p:txBody>
      </p:sp>
      <p:sp>
        <p:nvSpPr>
          <p:cNvPr id="4" name="Footer Placeholder 3">
            <a:extLst>
              <a:ext uri="{FF2B5EF4-FFF2-40B4-BE49-F238E27FC236}">
                <a16:creationId xmlns:a16="http://schemas.microsoft.com/office/drawing/2014/main" id="{AD71DD72-B572-B279-3FA6-96B5E4303D2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100F589-8D4C-CB3D-A768-E247C5A4A154}"/>
              </a:ext>
            </a:extLst>
          </p:cNvPr>
          <p:cNvSpPr>
            <a:spLocks noGrp="1"/>
          </p:cNvSpPr>
          <p:nvPr>
            <p:ph type="sldNum" sz="quarter" idx="12"/>
          </p:nvPr>
        </p:nvSpPr>
        <p:spPr/>
        <p:txBody>
          <a:bodyPr/>
          <a:lstStyle/>
          <a:p>
            <a:fld id="{7086729D-E429-4FFF-B5F4-4EDC68534DED}" type="slidenum">
              <a:rPr lang="en-GB" smtClean="0"/>
              <a:t>‹#›</a:t>
            </a:fld>
            <a:endParaRPr lang="en-GB"/>
          </a:p>
        </p:txBody>
      </p:sp>
    </p:spTree>
    <p:extLst>
      <p:ext uri="{BB962C8B-B14F-4D97-AF65-F5344CB8AC3E}">
        <p14:creationId xmlns:p14="http://schemas.microsoft.com/office/powerpoint/2010/main" val="4159369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1E6449-2701-D93E-5B20-5C8DCA8A151C}"/>
              </a:ext>
            </a:extLst>
          </p:cNvPr>
          <p:cNvSpPr>
            <a:spLocks noGrp="1"/>
          </p:cNvSpPr>
          <p:nvPr>
            <p:ph type="dt" sz="half" idx="10"/>
          </p:nvPr>
        </p:nvSpPr>
        <p:spPr/>
        <p:txBody>
          <a:bodyPr/>
          <a:lstStyle/>
          <a:p>
            <a:fld id="{24611A7A-A5FA-47F2-AC05-A0A2DAEE6E33}" type="datetimeFigureOut">
              <a:rPr lang="en-GB" smtClean="0"/>
              <a:t>30/01/2023</a:t>
            </a:fld>
            <a:endParaRPr lang="en-GB"/>
          </a:p>
        </p:txBody>
      </p:sp>
      <p:sp>
        <p:nvSpPr>
          <p:cNvPr id="3" name="Footer Placeholder 2">
            <a:extLst>
              <a:ext uri="{FF2B5EF4-FFF2-40B4-BE49-F238E27FC236}">
                <a16:creationId xmlns:a16="http://schemas.microsoft.com/office/drawing/2014/main" id="{D9FF8F48-28FA-F484-F03C-BEE29C94ACA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D6F9025-2612-CBEE-95A8-AACE6E585031}"/>
              </a:ext>
            </a:extLst>
          </p:cNvPr>
          <p:cNvSpPr>
            <a:spLocks noGrp="1"/>
          </p:cNvSpPr>
          <p:nvPr>
            <p:ph type="sldNum" sz="quarter" idx="12"/>
          </p:nvPr>
        </p:nvSpPr>
        <p:spPr/>
        <p:txBody>
          <a:bodyPr/>
          <a:lstStyle/>
          <a:p>
            <a:fld id="{7086729D-E429-4FFF-B5F4-4EDC68534DED}" type="slidenum">
              <a:rPr lang="en-GB" smtClean="0"/>
              <a:t>‹#›</a:t>
            </a:fld>
            <a:endParaRPr lang="en-GB"/>
          </a:p>
        </p:txBody>
      </p:sp>
    </p:spTree>
    <p:extLst>
      <p:ext uri="{BB962C8B-B14F-4D97-AF65-F5344CB8AC3E}">
        <p14:creationId xmlns:p14="http://schemas.microsoft.com/office/powerpoint/2010/main" val="2027797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2DA9C-FA33-8B3A-4FE5-FCB42E6F6E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5C31964-1B36-FC48-E812-76CBAFDE6D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52FB3D8-4833-4432-0A38-E1C2B8BF84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450A97-DCC5-0838-1036-A330333679F6}"/>
              </a:ext>
            </a:extLst>
          </p:cNvPr>
          <p:cNvSpPr>
            <a:spLocks noGrp="1"/>
          </p:cNvSpPr>
          <p:nvPr>
            <p:ph type="dt" sz="half" idx="10"/>
          </p:nvPr>
        </p:nvSpPr>
        <p:spPr/>
        <p:txBody>
          <a:bodyPr/>
          <a:lstStyle/>
          <a:p>
            <a:fld id="{24611A7A-A5FA-47F2-AC05-A0A2DAEE6E33}" type="datetimeFigureOut">
              <a:rPr lang="en-GB" smtClean="0"/>
              <a:t>30/01/2023</a:t>
            </a:fld>
            <a:endParaRPr lang="en-GB"/>
          </a:p>
        </p:txBody>
      </p:sp>
      <p:sp>
        <p:nvSpPr>
          <p:cNvPr id="6" name="Footer Placeholder 5">
            <a:extLst>
              <a:ext uri="{FF2B5EF4-FFF2-40B4-BE49-F238E27FC236}">
                <a16:creationId xmlns:a16="http://schemas.microsoft.com/office/drawing/2014/main" id="{D8842DA6-3328-1703-E57D-4CAB58B3B3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FDFAB3-DB92-D900-81C9-D0C796BC5718}"/>
              </a:ext>
            </a:extLst>
          </p:cNvPr>
          <p:cNvSpPr>
            <a:spLocks noGrp="1"/>
          </p:cNvSpPr>
          <p:nvPr>
            <p:ph type="sldNum" sz="quarter" idx="12"/>
          </p:nvPr>
        </p:nvSpPr>
        <p:spPr/>
        <p:txBody>
          <a:bodyPr/>
          <a:lstStyle/>
          <a:p>
            <a:fld id="{7086729D-E429-4FFF-B5F4-4EDC68534DED}" type="slidenum">
              <a:rPr lang="en-GB" smtClean="0"/>
              <a:t>‹#›</a:t>
            </a:fld>
            <a:endParaRPr lang="en-GB"/>
          </a:p>
        </p:txBody>
      </p:sp>
    </p:spTree>
    <p:extLst>
      <p:ext uri="{BB962C8B-B14F-4D97-AF65-F5344CB8AC3E}">
        <p14:creationId xmlns:p14="http://schemas.microsoft.com/office/powerpoint/2010/main" val="2899276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6A139-F535-6D32-C766-A9B7704A47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5E8C3E-319D-1B2A-E462-D7875B05F1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6E33F294-60FE-F2BF-293D-7DB3360C3D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D74581-407B-0CB0-A93B-E1B75283B9F6}"/>
              </a:ext>
            </a:extLst>
          </p:cNvPr>
          <p:cNvSpPr>
            <a:spLocks noGrp="1"/>
          </p:cNvSpPr>
          <p:nvPr>
            <p:ph type="dt" sz="half" idx="10"/>
          </p:nvPr>
        </p:nvSpPr>
        <p:spPr/>
        <p:txBody>
          <a:bodyPr/>
          <a:lstStyle/>
          <a:p>
            <a:fld id="{24611A7A-A5FA-47F2-AC05-A0A2DAEE6E33}" type="datetimeFigureOut">
              <a:rPr lang="en-GB" smtClean="0"/>
              <a:t>30/01/2023</a:t>
            </a:fld>
            <a:endParaRPr lang="en-GB"/>
          </a:p>
        </p:txBody>
      </p:sp>
      <p:sp>
        <p:nvSpPr>
          <p:cNvPr id="6" name="Footer Placeholder 5">
            <a:extLst>
              <a:ext uri="{FF2B5EF4-FFF2-40B4-BE49-F238E27FC236}">
                <a16:creationId xmlns:a16="http://schemas.microsoft.com/office/drawing/2014/main" id="{05ED28BA-65B5-D275-7A66-00C870DF9C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9810B5-4B26-66CA-EEA3-63552889517A}"/>
              </a:ext>
            </a:extLst>
          </p:cNvPr>
          <p:cNvSpPr>
            <a:spLocks noGrp="1"/>
          </p:cNvSpPr>
          <p:nvPr>
            <p:ph type="sldNum" sz="quarter" idx="12"/>
          </p:nvPr>
        </p:nvSpPr>
        <p:spPr/>
        <p:txBody>
          <a:bodyPr/>
          <a:lstStyle/>
          <a:p>
            <a:fld id="{7086729D-E429-4FFF-B5F4-4EDC68534DED}" type="slidenum">
              <a:rPr lang="en-GB" smtClean="0"/>
              <a:t>‹#›</a:t>
            </a:fld>
            <a:endParaRPr lang="en-GB"/>
          </a:p>
        </p:txBody>
      </p:sp>
    </p:spTree>
    <p:extLst>
      <p:ext uri="{BB962C8B-B14F-4D97-AF65-F5344CB8AC3E}">
        <p14:creationId xmlns:p14="http://schemas.microsoft.com/office/powerpoint/2010/main" val="2386306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5CEDF3-98F1-74EB-5439-338859C958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087C4A4-A8A9-3750-12E9-3DF4135E98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AFA415-6A12-FBE0-A665-E1E13C50DD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611A7A-A5FA-47F2-AC05-A0A2DAEE6E33}" type="datetimeFigureOut">
              <a:rPr lang="en-GB" smtClean="0"/>
              <a:t>30/01/2023</a:t>
            </a:fld>
            <a:endParaRPr lang="en-GB"/>
          </a:p>
        </p:txBody>
      </p:sp>
      <p:sp>
        <p:nvSpPr>
          <p:cNvPr id="5" name="Footer Placeholder 4">
            <a:extLst>
              <a:ext uri="{FF2B5EF4-FFF2-40B4-BE49-F238E27FC236}">
                <a16:creationId xmlns:a16="http://schemas.microsoft.com/office/drawing/2014/main" id="{E494BE3A-78C5-7BF9-C63D-4802855B2D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A135221-59C6-F46F-0F58-0619A1258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6729D-E429-4FFF-B5F4-4EDC68534DED}" type="slidenum">
              <a:rPr lang="en-GB" smtClean="0"/>
              <a:t>‹#›</a:t>
            </a:fld>
            <a:endParaRPr lang="en-GB"/>
          </a:p>
        </p:txBody>
      </p:sp>
    </p:spTree>
    <p:extLst>
      <p:ext uri="{BB962C8B-B14F-4D97-AF65-F5344CB8AC3E}">
        <p14:creationId xmlns:p14="http://schemas.microsoft.com/office/powerpoint/2010/main" val="38317323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916FE-0DFA-8E14-7967-E50B42B26DA4}"/>
              </a:ext>
            </a:extLst>
          </p:cNvPr>
          <p:cNvSpPr>
            <a:spLocks noGrp="1"/>
          </p:cNvSpPr>
          <p:nvPr>
            <p:ph type="ctrTitle"/>
          </p:nvPr>
        </p:nvSpPr>
        <p:spPr/>
        <p:txBody>
          <a:bodyPr/>
          <a:lstStyle/>
          <a:p>
            <a:r>
              <a:rPr lang="en-GB" dirty="0"/>
              <a:t>Curriculum Foundation </a:t>
            </a:r>
          </a:p>
        </p:txBody>
      </p:sp>
      <p:sp>
        <p:nvSpPr>
          <p:cNvPr id="3" name="Subtitle 2">
            <a:extLst>
              <a:ext uri="{FF2B5EF4-FFF2-40B4-BE49-F238E27FC236}">
                <a16:creationId xmlns:a16="http://schemas.microsoft.com/office/drawing/2014/main" id="{66821498-04E8-35E4-E81F-27CE1AD13E1A}"/>
              </a:ext>
            </a:extLst>
          </p:cNvPr>
          <p:cNvSpPr>
            <a:spLocks noGrp="1"/>
          </p:cNvSpPr>
          <p:nvPr>
            <p:ph type="subTitle" idx="1"/>
          </p:nvPr>
        </p:nvSpPr>
        <p:spPr/>
        <p:txBody>
          <a:bodyPr>
            <a:normAutofit/>
          </a:bodyPr>
          <a:lstStyle/>
          <a:p>
            <a:r>
              <a:rPr lang="en-GB" sz="3600" dirty="0"/>
              <a:t>Literature review into teacher education policy</a:t>
            </a:r>
          </a:p>
        </p:txBody>
      </p:sp>
    </p:spTree>
    <p:extLst>
      <p:ext uri="{BB962C8B-B14F-4D97-AF65-F5344CB8AC3E}">
        <p14:creationId xmlns:p14="http://schemas.microsoft.com/office/powerpoint/2010/main" val="306540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5C76BB1F-6DA5-D61D-DECC-748CBEAA4B42}"/>
              </a:ext>
            </a:extLst>
          </p:cNvPr>
          <p:cNvSpPr>
            <a:spLocks noGrp="1"/>
          </p:cNvSpPr>
          <p:nvPr>
            <p:ph idx="1"/>
          </p:nvPr>
        </p:nvSpPr>
        <p:spPr>
          <a:xfrm>
            <a:off x="838200" y="1825625"/>
            <a:ext cx="10515600" cy="4787210"/>
          </a:xfrm>
        </p:spPr>
        <p:txBody>
          <a:bodyPr>
            <a:normAutofit lnSpcReduction="10000"/>
          </a:bodyPr>
          <a:lstStyle/>
          <a:p>
            <a:pPr marL="0" marR="0" indent="0">
              <a:spcBef>
                <a:spcPts val="0"/>
              </a:spcBef>
              <a:spcAft>
                <a:spcPts val="0"/>
              </a:spcAft>
              <a:buNone/>
            </a:pPr>
            <a:r>
              <a:rPr lang="en-GB" sz="2400" b="1" dirty="0">
                <a:effectLst/>
                <a:latin typeface="Calibri" panose="020F0502020204030204" pitchFamily="34" charset="0"/>
              </a:rPr>
              <a:t>Ghana Pre-Tertiary Professional Development and Management policy (2012)</a:t>
            </a:r>
            <a:r>
              <a:rPr lang="en-GB" sz="2400" dirty="0">
                <a:effectLst/>
                <a:latin typeface="Calibri" panose="020F0502020204030204" pitchFamily="34" charset="0"/>
              </a:rPr>
              <a:t>: </a:t>
            </a:r>
          </a:p>
          <a:p>
            <a:pPr marL="0" marR="0" indent="0">
              <a:spcBef>
                <a:spcPts val="0"/>
              </a:spcBef>
              <a:spcAft>
                <a:spcPts val="0"/>
              </a:spcAft>
              <a:buNone/>
            </a:pPr>
            <a:endParaRPr lang="en-GB" sz="2400" dirty="0">
              <a:effectLst/>
              <a:latin typeface="Calibri" panose="020F0502020204030204" pitchFamily="34" charset="0"/>
            </a:endParaRPr>
          </a:p>
          <a:p>
            <a:pPr marL="0" marR="0" indent="0">
              <a:spcBef>
                <a:spcPts val="0"/>
              </a:spcBef>
              <a:spcAft>
                <a:spcPts val="0"/>
              </a:spcAft>
              <a:buNone/>
            </a:pPr>
            <a:r>
              <a:rPr lang="en-GB" sz="2400" dirty="0">
                <a:effectLst/>
                <a:latin typeface="Calibri" panose="020F0502020204030204" pitchFamily="34" charset="0"/>
              </a:rPr>
              <a:t>All professional development programs </a:t>
            </a:r>
            <a:r>
              <a:rPr lang="en-GB" sz="2400" b="1" u="sng" dirty="0">
                <a:effectLst/>
                <a:latin typeface="Calibri" panose="020F0502020204030204" pitchFamily="34" charset="0"/>
              </a:rPr>
              <a:t>adopt a competency-based approach </a:t>
            </a:r>
            <a:r>
              <a:rPr lang="en-GB" sz="2400" dirty="0">
                <a:effectLst/>
                <a:latin typeface="Calibri" panose="020F0502020204030204" pitchFamily="34" charset="0"/>
              </a:rPr>
              <a:t>in both program specification and assessment. </a:t>
            </a:r>
          </a:p>
          <a:p>
            <a:pPr marL="0" marR="0" indent="0">
              <a:spcBef>
                <a:spcPts val="0"/>
              </a:spcBef>
              <a:spcAft>
                <a:spcPts val="0"/>
              </a:spcAft>
              <a:buNone/>
            </a:pPr>
            <a:endParaRPr lang="en-GB" sz="2400" dirty="0">
              <a:effectLst/>
              <a:latin typeface="Calibri" panose="020F0502020204030204" pitchFamily="34" charset="0"/>
            </a:endParaRPr>
          </a:p>
          <a:p>
            <a:pPr marL="0" marR="0" indent="0">
              <a:spcBef>
                <a:spcPts val="0"/>
              </a:spcBef>
              <a:spcAft>
                <a:spcPts val="0"/>
              </a:spcAft>
              <a:buNone/>
            </a:pPr>
            <a:r>
              <a:rPr lang="en-GB" sz="2400" dirty="0">
                <a:effectLst/>
                <a:latin typeface="Calibri" panose="020F0502020204030204" pitchFamily="34" charset="0"/>
              </a:rPr>
              <a:t>Teacher professional development activities must equip teachers to </a:t>
            </a:r>
            <a:r>
              <a:rPr lang="en-GB" sz="2400" b="1" dirty="0">
                <a:effectLst/>
                <a:latin typeface="Calibri" panose="020F0502020204030204" pitchFamily="34" charset="0"/>
              </a:rPr>
              <a:t>meet specific demands of the teaching profession and the management</a:t>
            </a:r>
            <a:r>
              <a:rPr lang="en-GB" sz="2400" dirty="0">
                <a:effectLst/>
                <a:latin typeface="Calibri" panose="020F0502020204030204" pitchFamily="34" charset="0"/>
              </a:rPr>
              <a:t> </a:t>
            </a:r>
            <a:r>
              <a:rPr lang="en-GB" sz="2400" b="1" dirty="0">
                <a:effectLst/>
                <a:latin typeface="Calibri" panose="020F0502020204030204" pitchFamily="34" charset="0"/>
              </a:rPr>
              <a:t>responsibilities</a:t>
            </a:r>
            <a:r>
              <a:rPr lang="en-GB" sz="2400" dirty="0">
                <a:effectLst/>
                <a:latin typeface="Calibri" panose="020F0502020204030204" pitchFamily="34" charset="0"/>
              </a:rPr>
              <a:t>.</a:t>
            </a:r>
          </a:p>
          <a:p>
            <a:pPr marL="0" marR="0" indent="0">
              <a:spcBef>
                <a:spcPts val="0"/>
              </a:spcBef>
              <a:spcAft>
                <a:spcPts val="0"/>
              </a:spcAft>
              <a:buNone/>
            </a:pPr>
            <a:endParaRPr lang="en-GB" sz="2400" dirty="0">
              <a:effectLst/>
              <a:latin typeface="Calibri" panose="020F0502020204030204" pitchFamily="34" charset="0"/>
            </a:endParaRPr>
          </a:p>
          <a:p>
            <a:pPr marL="0" marR="0" indent="0">
              <a:spcBef>
                <a:spcPts val="0"/>
              </a:spcBef>
              <a:spcAft>
                <a:spcPts val="0"/>
              </a:spcAft>
              <a:buNone/>
            </a:pPr>
            <a:r>
              <a:rPr lang="en-GB" sz="2400" dirty="0">
                <a:effectLst/>
                <a:latin typeface="Calibri" panose="020F0502020204030204" pitchFamily="34" charset="0"/>
              </a:rPr>
              <a:t>CPD programs must be designed to </a:t>
            </a:r>
            <a:r>
              <a:rPr lang="en-GB" sz="2400" b="1" u="sng" dirty="0">
                <a:effectLst/>
                <a:latin typeface="Calibri" panose="020F0502020204030204" pitchFamily="34" charset="0"/>
              </a:rPr>
              <a:t>reflect the aims and objectives </a:t>
            </a:r>
            <a:r>
              <a:rPr lang="en-GB" sz="2400" dirty="0">
                <a:effectLst/>
                <a:latin typeface="Calibri" panose="020F0502020204030204" pitchFamily="34" charset="0"/>
              </a:rPr>
              <a:t>of pre-tertiary education in Ghana.</a:t>
            </a:r>
          </a:p>
          <a:p>
            <a:pPr marL="0" marR="0" indent="0">
              <a:spcBef>
                <a:spcPts val="0"/>
              </a:spcBef>
              <a:spcAft>
                <a:spcPts val="0"/>
              </a:spcAft>
              <a:buNone/>
            </a:pPr>
            <a:endParaRPr lang="en-GB" sz="2400" dirty="0">
              <a:effectLst/>
              <a:latin typeface="Calibri" panose="020F0502020204030204" pitchFamily="34" charset="0"/>
            </a:endParaRPr>
          </a:p>
          <a:p>
            <a:pPr marL="0" marR="0" indent="0">
              <a:spcBef>
                <a:spcPts val="0"/>
              </a:spcBef>
              <a:spcAft>
                <a:spcPts val="0"/>
              </a:spcAft>
              <a:buNone/>
            </a:pPr>
            <a:r>
              <a:rPr lang="en-GB" sz="2400" dirty="0">
                <a:effectLst/>
                <a:latin typeface="Calibri" panose="020F0502020204030204" pitchFamily="34" charset="0"/>
              </a:rPr>
              <a:t>Teacher promotion no longer based on years of teaching experience. Career progression </a:t>
            </a:r>
            <a:r>
              <a:rPr lang="en-GB" sz="2400" b="1" u="sng" dirty="0">
                <a:effectLst/>
                <a:latin typeface="Calibri" panose="020F0502020204030204" pitchFamily="34" charset="0"/>
              </a:rPr>
              <a:t>linked to teachers’ professional development activities</a:t>
            </a:r>
          </a:p>
          <a:p>
            <a:pPr marL="0" marR="0" indent="0">
              <a:spcBef>
                <a:spcPts val="0"/>
              </a:spcBef>
              <a:spcAft>
                <a:spcPts val="0"/>
              </a:spcAft>
              <a:buNone/>
            </a:pPr>
            <a:endParaRPr lang="en-GB" sz="2400" dirty="0">
              <a:effectLst/>
              <a:latin typeface="Calibri" panose="020F0502020204030204" pitchFamily="34" charset="0"/>
            </a:endParaRPr>
          </a:p>
          <a:p>
            <a:pPr marL="0" marR="0" indent="0">
              <a:spcBef>
                <a:spcPts val="0"/>
              </a:spcBef>
              <a:spcAft>
                <a:spcPts val="0"/>
              </a:spcAft>
              <a:buNone/>
            </a:pPr>
            <a:r>
              <a:rPr lang="en-GB" sz="2400" dirty="0">
                <a:effectLst/>
                <a:latin typeface="Calibri" panose="020F0502020204030204" pitchFamily="34" charset="0"/>
              </a:rPr>
              <a:t>Teacher </a:t>
            </a:r>
            <a:r>
              <a:rPr lang="en-GB" sz="2400" b="1" dirty="0">
                <a:effectLst/>
                <a:latin typeface="Calibri" panose="020F0502020204030204" pitchFamily="34" charset="0"/>
              </a:rPr>
              <a:t>licencing dependent on pre-service induction and in-service training</a:t>
            </a:r>
            <a:r>
              <a:rPr lang="en-GB" sz="2400" dirty="0">
                <a:effectLst/>
                <a:latin typeface="Calibri" panose="020F0502020204030204" pitchFamily="34" charset="0"/>
              </a:rPr>
              <a:t>. </a:t>
            </a:r>
          </a:p>
        </p:txBody>
      </p:sp>
      <p:sp>
        <p:nvSpPr>
          <p:cNvPr id="7" name="Title 1">
            <a:extLst>
              <a:ext uri="{FF2B5EF4-FFF2-40B4-BE49-F238E27FC236}">
                <a16:creationId xmlns:a16="http://schemas.microsoft.com/office/drawing/2014/main" id="{6205D4C9-824D-24CB-E5F3-5B53BC3FFF20}"/>
              </a:ext>
            </a:extLst>
          </p:cNvPr>
          <p:cNvSpPr>
            <a:spLocks noGrp="1"/>
          </p:cNvSpPr>
          <p:nvPr>
            <p:ph type="title"/>
          </p:nvPr>
        </p:nvSpPr>
        <p:spPr>
          <a:xfrm>
            <a:off x="838200" y="0"/>
            <a:ext cx="10515600" cy="1325563"/>
          </a:xfrm>
        </p:spPr>
        <p:txBody>
          <a:bodyPr/>
          <a:lstStyle/>
          <a:p>
            <a:r>
              <a:rPr lang="en-GB" b="0" i="0" dirty="0" err="1">
                <a:solidFill>
                  <a:srgbClr val="000000"/>
                </a:solidFill>
                <a:effectLst/>
                <a:latin typeface="+mn-lt"/>
              </a:rPr>
              <a:t>Abakh</a:t>
            </a:r>
            <a:r>
              <a:rPr lang="en-GB" b="0" i="0" dirty="0">
                <a:solidFill>
                  <a:srgbClr val="000000"/>
                </a:solidFill>
                <a:effectLst/>
                <a:latin typeface="+mn-lt"/>
              </a:rPr>
              <a:t> et al. (2022): Case study Ghanaian policy – ambitious but flawed</a:t>
            </a:r>
            <a:endParaRPr lang="en-GB" dirty="0">
              <a:latin typeface="+mn-lt"/>
            </a:endParaRPr>
          </a:p>
        </p:txBody>
      </p:sp>
    </p:spTree>
    <p:extLst>
      <p:ext uri="{BB962C8B-B14F-4D97-AF65-F5344CB8AC3E}">
        <p14:creationId xmlns:p14="http://schemas.microsoft.com/office/powerpoint/2010/main" val="2354802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A729E-80AF-6992-488D-431FDF32C81E}"/>
              </a:ext>
            </a:extLst>
          </p:cNvPr>
          <p:cNvSpPr>
            <a:spLocks noGrp="1"/>
          </p:cNvSpPr>
          <p:nvPr>
            <p:ph type="title"/>
          </p:nvPr>
        </p:nvSpPr>
        <p:spPr/>
        <p:txBody>
          <a:bodyPr/>
          <a:lstStyle/>
          <a:p>
            <a:r>
              <a:rPr lang="en-GB" b="0" i="0" dirty="0" err="1">
                <a:solidFill>
                  <a:srgbClr val="000000"/>
                </a:solidFill>
                <a:effectLst/>
                <a:latin typeface="+mn-lt"/>
              </a:rPr>
              <a:t>Abakh</a:t>
            </a:r>
            <a:r>
              <a:rPr lang="en-GB" b="0" i="0" dirty="0">
                <a:solidFill>
                  <a:srgbClr val="000000"/>
                </a:solidFill>
                <a:effectLst/>
                <a:latin typeface="+mn-lt"/>
              </a:rPr>
              <a:t> et al. (2022): Case study Ghanaian policy – ambitious but flawed</a:t>
            </a:r>
            <a:endParaRPr lang="en-GB" dirty="0"/>
          </a:p>
        </p:txBody>
      </p:sp>
      <p:sp>
        <p:nvSpPr>
          <p:cNvPr id="3" name="Content Placeholder 2">
            <a:extLst>
              <a:ext uri="{FF2B5EF4-FFF2-40B4-BE49-F238E27FC236}">
                <a16:creationId xmlns:a16="http://schemas.microsoft.com/office/drawing/2014/main" id="{DE081AE9-8657-45BD-AE03-BCE9EC392B09}"/>
              </a:ext>
            </a:extLst>
          </p:cNvPr>
          <p:cNvSpPr>
            <a:spLocks noGrp="1"/>
          </p:cNvSpPr>
          <p:nvPr>
            <p:ph idx="1"/>
          </p:nvPr>
        </p:nvSpPr>
        <p:spPr>
          <a:xfrm>
            <a:off x="838200" y="2329208"/>
            <a:ext cx="10515600" cy="4351338"/>
          </a:xfrm>
        </p:spPr>
        <p:txBody>
          <a:bodyPr>
            <a:normAutofit lnSpcReduction="10000"/>
          </a:bodyPr>
          <a:lstStyle/>
          <a:p>
            <a:pPr marL="0" marR="0" indent="0">
              <a:spcBef>
                <a:spcPts val="0"/>
              </a:spcBef>
              <a:spcAft>
                <a:spcPts val="0"/>
              </a:spcAft>
              <a:buNone/>
            </a:pPr>
            <a:r>
              <a:rPr lang="en-GB" sz="3200" dirty="0">
                <a:effectLst/>
                <a:latin typeface="Calibri" panose="020F0502020204030204" pitchFamily="34" charset="0"/>
              </a:rPr>
              <a:t>PTPDM has not yet been enacted</a:t>
            </a:r>
          </a:p>
          <a:p>
            <a:pPr marL="0" marR="0" indent="0">
              <a:spcBef>
                <a:spcPts val="0"/>
              </a:spcBef>
              <a:spcAft>
                <a:spcPts val="0"/>
              </a:spcAft>
              <a:buNone/>
            </a:pPr>
            <a:endParaRPr lang="en-GB" sz="3200" dirty="0">
              <a:effectLst/>
              <a:latin typeface="Calibri" panose="020F0502020204030204" pitchFamily="34" charset="0"/>
            </a:endParaRPr>
          </a:p>
          <a:p>
            <a:pPr marL="0" marR="0" indent="0">
              <a:spcBef>
                <a:spcPts val="0"/>
              </a:spcBef>
              <a:spcAft>
                <a:spcPts val="0"/>
              </a:spcAft>
              <a:buNone/>
            </a:pPr>
            <a:r>
              <a:rPr lang="en-GB" sz="3200" dirty="0">
                <a:effectLst/>
                <a:latin typeface="Calibri" panose="020F0502020204030204" pitchFamily="34" charset="0"/>
              </a:rPr>
              <a:t>Does not stipulate clearly what should constitute as teacher CPD</a:t>
            </a:r>
          </a:p>
          <a:p>
            <a:pPr marL="0" marR="0" indent="0">
              <a:spcBef>
                <a:spcPts val="0"/>
              </a:spcBef>
              <a:spcAft>
                <a:spcPts val="0"/>
              </a:spcAft>
              <a:buNone/>
            </a:pPr>
            <a:endParaRPr lang="en-GB" sz="3200" dirty="0">
              <a:effectLst/>
              <a:latin typeface="Calibri" panose="020F0502020204030204" pitchFamily="34" charset="0"/>
            </a:endParaRPr>
          </a:p>
          <a:p>
            <a:pPr marL="0" marR="0" indent="0">
              <a:spcBef>
                <a:spcPts val="0"/>
              </a:spcBef>
              <a:spcAft>
                <a:spcPts val="0"/>
              </a:spcAft>
              <a:buNone/>
            </a:pPr>
            <a:r>
              <a:rPr lang="en-GB" sz="3200" dirty="0">
                <a:effectLst/>
                <a:latin typeface="Calibri" panose="020F0502020204030204" pitchFamily="34" charset="0"/>
              </a:rPr>
              <a:t>Fails to specify the standards against which CPD activities are to be organized</a:t>
            </a:r>
          </a:p>
          <a:p>
            <a:pPr marL="0" marR="0" indent="0">
              <a:spcBef>
                <a:spcPts val="0"/>
              </a:spcBef>
              <a:spcAft>
                <a:spcPts val="0"/>
              </a:spcAft>
              <a:buNone/>
            </a:pPr>
            <a:endParaRPr lang="en-GB" sz="3200" dirty="0">
              <a:latin typeface="Calibri" panose="020F0502020204030204" pitchFamily="34" charset="0"/>
            </a:endParaRPr>
          </a:p>
          <a:p>
            <a:pPr marL="0" marR="0" indent="0">
              <a:spcBef>
                <a:spcPts val="0"/>
              </a:spcBef>
              <a:spcAft>
                <a:spcPts val="0"/>
              </a:spcAft>
              <a:buNone/>
            </a:pPr>
            <a:r>
              <a:rPr lang="en-GB" sz="3200" dirty="0">
                <a:effectLst/>
                <a:latin typeface="Calibri" panose="020F0502020204030204" pitchFamily="34" charset="0"/>
              </a:rPr>
              <a:t>Policy lacks a broader framework to guide CPD implementation as an ongoing learning process for teachers</a:t>
            </a:r>
          </a:p>
        </p:txBody>
      </p:sp>
    </p:spTree>
    <p:extLst>
      <p:ext uri="{BB962C8B-B14F-4D97-AF65-F5344CB8AC3E}">
        <p14:creationId xmlns:p14="http://schemas.microsoft.com/office/powerpoint/2010/main" val="2478013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8311E-8235-E1EC-86EC-0908B071EB00}"/>
              </a:ext>
            </a:extLst>
          </p:cNvPr>
          <p:cNvSpPr>
            <a:spLocks noGrp="1"/>
          </p:cNvSpPr>
          <p:nvPr>
            <p:ph type="title"/>
          </p:nvPr>
        </p:nvSpPr>
        <p:spPr/>
        <p:txBody>
          <a:bodyPr/>
          <a:lstStyle/>
          <a:p>
            <a:r>
              <a:rPr lang="en-GB" dirty="0"/>
              <a:t>What makes CPD successful:</a:t>
            </a:r>
          </a:p>
        </p:txBody>
      </p:sp>
      <p:sp>
        <p:nvSpPr>
          <p:cNvPr id="3" name="Content Placeholder 2">
            <a:extLst>
              <a:ext uri="{FF2B5EF4-FFF2-40B4-BE49-F238E27FC236}">
                <a16:creationId xmlns:a16="http://schemas.microsoft.com/office/drawing/2014/main" id="{8D612430-E1F8-FB2D-DCA1-4E22A1F0E3FB}"/>
              </a:ext>
            </a:extLst>
          </p:cNvPr>
          <p:cNvSpPr>
            <a:spLocks noGrp="1"/>
          </p:cNvSpPr>
          <p:nvPr>
            <p:ph idx="1"/>
          </p:nvPr>
        </p:nvSpPr>
        <p:spPr>
          <a:xfrm>
            <a:off x="838200" y="1825624"/>
            <a:ext cx="10515600" cy="5032375"/>
          </a:xfrm>
        </p:spPr>
        <p:txBody>
          <a:bodyPr>
            <a:normAutofit fontScale="92500" lnSpcReduction="10000"/>
          </a:bodyPr>
          <a:lstStyle/>
          <a:p>
            <a:pPr marL="0" indent="0" algn="l" rtl="0" fontAlgn="base">
              <a:buNone/>
            </a:pPr>
            <a:r>
              <a:rPr lang="en-GB" b="0" i="0" dirty="0">
                <a:solidFill>
                  <a:srgbClr val="000000"/>
                </a:solidFill>
                <a:effectLst/>
                <a:latin typeface="Calibri" panose="020F0502020204030204" pitchFamily="34" charset="0"/>
              </a:rPr>
              <a:t>Links participation and </a:t>
            </a:r>
            <a:r>
              <a:rPr lang="en-GB" i="0" dirty="0">
                <a:solidFill>
                  <a:srgbClr val="000000"/>
                </a:solidFill>
                <a:effectLst/>
                <a:latin typeface="Calibri" panose="020F0502020204030204" pitchFamily="34" charset="0"/>
              </a:rPr>
              <a:t>subsequent </a:t>
            </a:r>
            <a:r>
              <a:rPr lang="en-GB" b="1" i="0" u="sng" dirty="0">
                <a:solidFill>
                  <a:srgbClr val="000000"/>
                </a:solidFill>
                <a:effectLst/>
                <a:latin typeface="Calibri" panose="020F0502020204030204" pitchFamily="34" charset="0"/>
              </a:rPr>
              <a:t>changes in practice </a:t>
            </a:r>
            <a:r>
              <a:rPr lang="en-GB" b="0" i="0" dirty="0">
                <a:solidFill>
                  <a:srgbClr val="000000"/>
                </a:solidFill>
                <a:effectLst/>
                <a:latin typeface="Calibri" panose="020F0502020204030204" pitchFamily="34" charset="0"/>
              </a:rPr>
              <a:t>to professional career development.  </a:t>
            </a:r>
          </a:p>
          <a:p>
            <a:pPr marL="0" indent="0" algn="l" rtl="0" fontAlgn="base">
              <a:buNone/>
            </a:pPr>
            <a:r>
              <a:rPr lang="en-GB" b="0" i="0" dirty="0">
                <a:solidFill>
                  <a:srgbClr val="000000"/>
                </a:solidFill>
                <a:effectLst/>
                <a:latin typeface="Calibri" panose="020F0502020204030204" pitchFamily="34" charset="0"/>
              </a:rPr>
              <a:t>Delivers </a:t>
            </a:r>
            <a:r>
              <a:rPr lang="en-GB" b="1" i="0" u="sng" dirty="0">
                <a:solidFill>
                  <a:srgbClr val="000000"/>
                </a:solidFill>
                <a:effectLst/>
                <a:latin typeface="Calibri" panose="020F0502020204030204" pitchFamily="34" charset="0"/>
              </a:rPr>
              <a:t>appropriate development </a:t>
            </a:r>
            <a:r>
              <a:rPr lang="en-GB" b="0" i="0" dirty="0">
                <a:solidFill>
                  <a:srgbClr val="000000"/>
                </a:solidFill>
                <a:effectLst/>
                <a:latin typeface="Calibri" panose="020F0502020204030204" pitchFamily="34" charset="0"/>
              </a:rPr>
              <a:t>at the right point of a teacher’s career (the first five years being the time most teachers develop their practice most).  </a:t>
            </a:r>
          </a:p>
          <a:p>
            <a:pPr marL="0" indent="0" algn="l" rtl="0" fontAlgn="base">
              <a:buNone/>
            </a:pPr>
            <a:r>
              <a:rPr lang="en-GB" b="0" i="0" dirty="0">
                <a:solidFill>
                  <a:srgbClr val="000000"/>
                </a:solidFill>
                <a:effectLst/>
                <a:latin typeface="Calibri" panose="020F0502020204030204" pitchFamily="34" charset="0"/>
              </a:rPr>
              <a:t>Uses </a:t>
            </a:r>
            <a:r>
              <a:rPr lang="en-GB" b="1" i="0" u="sng" dirty="0">
                <a:solidFill>
                  <a:srgbClr val="000000"/>
                </a:solidFill>
                <a:effectLst/>
                <a:latin typeface="Calibri" panose="020F0502020204030204" pitchFamily="34" charset="0"/>
              </a:rPr>
              <a:t>specific subjects to structure pedagogical and content input</a:t>
            </a:r>
            <a:r>
              <a:rPr lang="en-GB" b="0" i="0" dirty="0">
                <a:solidFill>
                  <a:srgbClr val="000000"/>
                </a:solidFill>
                <a:effectLst/>
                <a:latin typeface="Calibri" panose="020F0502020204030204" pitchFamily="34" charset="0"/>
              </a:rPr>
              <a:t>, recognising the diversity of challenges of teachers in different areas of the curriculum.  </a:t>
            </a:r>
          </a:p>
          <a:p>
            <a:pPr marL="0" indent="0" algn="l" rtl="0" fontAlgn="base">
              <a:buNone/>
            </a:pPr>
            <a:r>
              <a:rPr lang="en-GB" b="0" i="0" dirty="0">
                <a:solidFill>
                  <a:srgbClr val="000000"/>
                </a:solidFill>
                <a:effectLst/>
                <a:latin typeface="Calibri" panose="020F0502020204030204" pitchFamily="34" charset="0"/>
              </a:rPr>
              <a:t>Requires teachers to </a:t>
            </a:r>
            <a:r>
              <a:rPr lang="en-GB" b="1" i="0" u="sng" dirty="0">
                <a:solidFill>
                  <a:srgbClr val="000000"/>
                </a:solidFill>
                <a:effectLst/>
                <a:latin typeface="Calibri" panose="020F0502020204030204" pitchFamily="34" charset="0"/>
              </a:rPr>
              <a:t>put ideas into practice and reflect on their experiences</a:t>
            </a:r>
            <a:r>
              <a:rPr lang="en-GB" b="0" i="0" dirty="0">
                <a:solidFill>
                  <a:srgbClr val="000000"/>
                </a:solidFill>
                <a:effectLst/>
                <a:latin typeface="Calibri" panose="020F0502020204030204" pitchFamily="34" charset="0"/>
              </a:rPr>
              <a:t>, preferably with a partner or mentor.  </a:t>
            </a:r>
          </a:p>
          <a:p>
            <a:pPr marL="0" indent="0" algn="l" rtl="0" fontAlgn="base">
              <a:buNone/>
            </a:pPr>
            <a:r>
              <a:rPr lang="en-GB" b="0" i="0" dirty="0">
                <a:solidFill>
                  <a:srgbClr val="000000"/>
                </a:solidFill>
                <a:effectLst/>
                <a:latin typeface="Calibri" panose="020F0502020204030204" pitchFamily="34" charset="0"/>
              </a:rPr>
              <a:t>Sequentially structures development with engagement at repeated points, with </a:t>
            </a:r>
            <a:r>
              <a:rPr lang="en-GB" b="1" i="0" u="sng" dirty="0">
                <a:solidFill>
                  <a:srgbClr val="000000"/>
                </a:solidFill>
                <a:effectLst/>
                <a:latin typeface="Calibri" panose="020F0502020204030204" pitchFamily="34" charset="0"/>
              </a:rPr>
              <a:t>a focus on developmental support rather than performance evaluation.  </a:t>
            </a:r>
          </a:p>
        </p:txBody>
      </p:sp>
      <p:sp>
        <p:nvSpPr>
          <p:cNvPr id="5" name="TextBox 4">
            <a:extLst>
              <a:ext uri="{FF2B5EF4-FFF2-40B4-BE49-F238E27FC236}">
                <a16:creationId xmlns:a16="http://schemas.microsoft.com/office/drawing/2014/main" id="{1E49177A-270F-6F3A-7FF6-1B152832CC75}"/>
              </a:ext>
            </a:extLst>
          </p:cNvPr>
          <p:cNvSpPr txBox="1"/>
          <p:nvPr/>
        </p:nvSpPr>
        <p:spPr>
          <a:xfrm>
            <a:off x="9515061" y="6308209"/>
            <a:ext cx="6096000" cy="369332"/>
          </a:xfrm>
          <a:prstGeom prst="rect">
            <a:avLst/>
          </a:prstGeom>
          <a:noFill/>
        </p:spPr>
        <p:txBody>
          <a:bodyPr wrap="square">
            <a:spAutoFit/>
          </a:bodyPr>
          <a:lstStyle/>
          <a:p>
            <a:r>
              <a:rPr lang="en-GB" dirty="0"/>
              <a:t>Popova </a:t>
            </a:r>
            <a:r>
              <a:rPr lang="en-GB" i="1" dirty="0"/>
              <a:t>et al.</a:t>
            </a:r>
            <a:r>
              <a:rPr lang="en-GB" dirty="0"/>
              <a:t> (2018) </a:t>
            </a:r>
          </a:p>
        </p:txBody>
      </p:sp>
    </p:spTree>
    <p:extLst>
      <p:ext uri="{BB962C8B-B14F-4D97-AF65-F5344CB8AC3E}">
        <p14:creationId xmlns:p14="http://schemas.microsoft.com/office/powerpoint/2010/main" val="2103134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B8080D3-C1CE-EE27-FD3C-5CBE8C5B20E5}"/>
              </a:ext>
            </a:extLst>
          </p:cNvPr>
          <p:cNvGraphicFramePr>
            <a:graphicFrameLocks noGrp="1"/>
          </p:cNvGraphicFramePr>
          <p:nvPr>
            <p:ph idx="1"/>
            <p:extLst>
              <p:ext uri="{D42A27DB-BD31-4B8C-83A1-F6EECF244321}">
                <p14:modId xmlns:p14="http://schemas.microsoft.com/office/powerpoint/2010/main" val="2692844056"/>
              </p:ext>
            </p:extLst>
          </p:nvPr>
        </p:nvGraphicFramePr>
        <p:xfrm>
          <a:off x="145773" y="0"/>
          <a:ext cx="11635409" cy="66790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603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7CC47-0069-3235-518D-A200C1D2A73E}"/>
              </a:ext>
            </a:extLst>
          </p:cNvPr>
          <p:cNvSpPr>
            <a:spLocks noGrp="1"/>
          </p:cNvSpPr>
          <p:nvPr>
            <p:ph type="title"/>
          </p:nvPr>
        </p:nvSpPr>
        <p:spPr>
          <a:xfrm>
            <a:off x="397328" y="206500"/>
            <a:ext cx="10515600" cy="478115"/>
          </a:xfrm>
        </p:spPr>
        <p:txBody>
          <a:bodyPr>
            <a:normAutofit fontScale="90000"/>
          </a:bodyPr>
          <a:lstStyle/>
          <a:p>
            <a:r>
              <a:rPr lang="en-GB" sz="3000" b="1" dirty="0">
                <a:solidFill>
                  <a:srgbClr val="0070C0"/>
                </a:solidFill>
              </a:rPr>
              <a:t>Recommendations</a:t>
            </a:r>
          </a:p>
        </p:txBody>
      </p:sp>
      <p:sp>
        <p:nvSpPr>
          <p:cNvPr id="3" name="Content Placeholder 2">
            <a:extLst>
              <a:ext uri="{FF2B5EF4-FFF2-40B4-BE49-F238E27FC236}">
                <a16:creationId xmlns:a16="http://schemas.microsoft.com/office/drawing/2014/main" id="{ED65526F-8D41-38C9-2696-C6FF9D7A1083}"/>
              </a:ext>
            </a:extLst>
          </p:cNvPr>
          <p:cNvSpPr>
            <a:spLocks noGrp="1"/>
          </p:cNvSpPr>
          <p:nvPr>
            <p:ph idx="1"/>
          </p:nvPr>
        </p:nvSpPr>
        <p:spPr>
          <a:xfrm>
            <a:off x="185056" y="670882"/>
            <a:ext cx="11821887" cy="5870576"/>
          </a:xfrm>
        </p:spPr>
        <p:txBody>
          <a:bodyPr>
            <a:noAutofit/>
          </a:bodyPr>
          <a:lstStyle/>
          <a:p>
            <a:pPr algn="l" rtl="0" fontAlgn="base">
              <a:buFont typeface="+mj-lt"/>
              <a:buAutoNum type="arabicPeriod"/>
            </a:pPr>
            <a:r>
              <a:rPr lang="en-GB" sz="2100" b="0" i="0" dirty="0">
                <a:solidFill>
                  <a:srgbClr val="000000"/>
                </a:solidFill>
                <a:effectLst/>
                <a:latin typeface="Calibri" panose="020F0502020204030204" pitchFamily="34" charset="0"/>
              </a:rPr>
              <a:t>CPD should be linked to career progression. </a:t>
            </a:r>
          </a:p>
          <a:p>
            <a:pPr algn="l" rtl="0" fontAlgn="base">
              <a:buFont typeface="+mj-lt"/>
              <a:buAutoNum type="arabicPeriod" startAt="2"/>
            </a:pPr>
            <a:r>
              <a:rPr lang="en-GB" sz="2100" b="0" i="0" dirty="0">
                <a:solidFill>
                  <a:srgbClr val="000000"/>
                </a:solidFill>
                <a:effectLst/>
                <a:latin typeface="Calibri" panose="020F0502020204030204" pitchFamily="34" charset="0"/>
              </a:rPr>
              <a:t>CPD should be focused particularly on newer teachers (within the first five years of their career) and, wherever possible, build on the themes set out in the content of the Pre-Service, Initial Teacher Training syllabus.  </a:t>
            </a:r>
          </a:p>
          <a:p>
            <a:pPr algn="l" rtl="0" fontAlgn="base">
              <a:buFont typeface="+mj-lt"/>
              <a:buAutoNum type="arabicPeriod" startAt="3"/>
            </a:pPr>
            <a:r>
              <a:rPr lang="en-GB" sz="2100" b="0" i="0" dirty="0">
                <a:solidFill>
                  <a:srgbClr val="000000"/>
                </a:solidFill>
                <a:effectLst/>
                <a:latin typeface="Calibri" panose="020F0502020204030204" pitchFamily="34" charset="0"/>
              </a:rPr>
              <a:t>CPD should develop teacher skills and knowledge of pedagogical theories and challenges but wherever possible this should be within the context of specific subjects in the school curriculum. </a:t>
            </a:r>
          </a:p>
          <a:p>
            <a:pPr algn="l" rtl="0" fontAlgn="base">
              <a:buFont typeface="+mj-lt"/>
              <a:buAutoNum type="arabicPeriod" startAt="4"/>
            </a:pPr>
            <a:r>
              <a:rPr lang="en-GB" sz="2100" b="0" i="0" dirty="0">
                <a:solidFill>
                  <a:srgbClr val="000000"/>
                </a:solidFill>
                <a:effectLst/>
                <a:latin typeface="Calibri" panose="020F0502020204030204" pitchFamily="34" charset="0"/>
              </a:rPr>
              <a:t>CPD should be undertaken in the context of a framework of reflection and ongoing support, provided either by properly trained mentors either within the school or with close connections to the school.  </a:t>
            </a:r>
          </a:p>
          <a:p>
            <a:pPr algn="l" rtl="0" fontAlgn="base">
              <a:buFont typeface="+mj-lt"/>
              <a:buAutoNum type="arabicPeriod" startAt="5"/>
            </a:pPr>
            <a:r>
              <a:rPr lang="en-GB" sz="2100" b="0" i="0" dirty="0">
                <a:solidFill>
                  <a:srgbClr val="000000"/>
                </a:solidFill>
                <a:effectLst/>
                <a:latin typeface="Calibri" panose="020F0502020204030204" pitchFamily="34" charset="0"/>
              </a:rPr>
              <a:t>CPD should not be designed or delivered as one-off event. It must be designed as part of a process of ongoing implementation and reflection with dialogue between the participant and their colleagues and mentors.  </a:t>
            </a:r>
          </a:p>
          <a:p>
            <a:pPr algn="l" rtl="0" fontAlgn="base">
              <a:buFont typeface="+mj-lt"/>
              <a:buAutoNum type="arabicPeriod" startAt="6"/>
            </a:pPr>
            <a:r>
              <a:rPr lang="en-GB" sz="2100" b="0" i="0" dirty="0">
                <a:solidFill>
                  <a:srgbClr val="000000"/>
                </a:solidFill>
                <a:effectLst/>
                <a:latin typeface="Calibri" panose="020F0502020204030204" pitchFamily="34" charset="0"/>
              </a:rPr>
              <a:t>CPD should be a co-ordinated effort between stakeholders to limit repetition and build on successes. A systematic account of CPD programmes across the country should be developed to strengthen partnerships that and systems that continually seek to refine CPD. </a:t>
            </a:r>
          </a:p>
          <a:p>
            <a:pPr algn="l" rtl="0" fontAlgn="base">
              <a:buFont typeface="+mj-lt"/>
              <a:buAutoNum type="arabicPeriod" startAt="7"/>
            </a:pPr>
            <a:r>
              <a:rPr lang="en-GB" sz="2100" b="0" i="0" dirty="0">
                <a:solidFill>
                  <a:srgbClr val="000000"/>
                </a:solidFill>
                <a:effectLst/>
                <a:latin typeface="Calibri" panose="020F0502020204030204" pitchFamily="34" charset="0"/>
              </a:rPr>
              <a:t>Training for teachers should include dedicated, systematic approaches to monitoring and evaluation, ensuring that CPD is continually assessed so that it has the desired impact on learning. </a:t>
            </a:r>
          </a:p>
          <a:p>
            <a:pPr algn="l" rtl="0" fontAlgn="base">
              <a:buFont typeface="+mj-lt"/>
              <a:buAutoNum type="arabicPeriod" startAt="8"/>
            </a:pPr>
            <a:r>
              <a:rPr lang="en-GB" sz="2100" b="0" i="0" dirty="0">
                <a:solidFill>
                  <a:srgbClr val="000000"/>
                </a:solidFill>
                <a:effectLst/>
                <a:latin typeface="Calibri" panose="020F0502020204030204" pitchFamily="34" charset="0"/>
              </a:rPr>
              <a:t>Opportunities should be created to engage teachers in the design of CPD as well as the global debates about what CPD means and how it can be leveraged to support teachers professionally.  </a:t>
            </a:r>
          </a:p>
          <a:p>
            <a:pPr marL="0" indent="0">
              <a:buNone/>
            </a:pPr>
            <a:endParaRPr lang="en-GB" sz="2200" dirty="0"/>
          </a:p>
        </p:txBody>
      </p:sp>
      <p:sp>
        <p:nvSpPr>
          <p:cNvPr id="4" name="TextBox 3">
            <a:extLst>
              <a:ext uri="{FF2B5EF4-FFF2-40B4-BE49-F238E27FC236}">
                <a16:creationId xmlns:a16="http://schemas.microsoft.com/office/drawing/2014/main" id="{ED36A8F9-7F36-FFCC-7243-1D19C71E33CE}"/>
              </a:ext>
            </a:extLst>
          </p:cNvPr>
          <p:cNvSpPr txBox="1"/>
          <p:nvPr/>
        </p:nvSpPr>
        <p:spPr>
          <a:xfrm>
            <a:off x="9825303" y="315283"/>
            <a:ext cx="6096000" cy="369332"/>
          </a:xfrm>
          <a:prstGeom prst="rect">
            <a:avLst/>
          </a:prstGeom>
          <a:noFill/>
        </p:spPr>
        <p:txBody>
          <a:bodyPr wrap="square">
            <a:spAutoFit/>
          </a:bodyPr>
          <a:lstStyle/>
          <a:p>
            <a:r>
              <a:rPr lang="en-GB" dirty="0"/>
              <a:t>Popova </a:t>
            </a:r>
            <a:r>
              <a:rPr lang="en-GB" i="1" dirty="0"/>
              <a:t>et al.</a:t>
            </a:r>
            <a:r>
              <a:rPr lang="en-GB" dirty="0"/>
              <a:t> (2018) </a:t>
            </a:r>
          </a:p>
        </p:txBody>
      </p:sp>
    </p:spTree>
    <p:extLst>
      <p:ext uri="{BB962C8B-B14F-4D97-AF65-F5344CB8AC3E}">
        <p14:creationId xmlns:p14="http://schemas.microsoft.com/office/powerpoint/2010/main" val="3648403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F811EA3E-36D6-74E9-E789-2D5A32439796}"/>
              </a:ext>
            </a:extLst>
          </p:cNvPr>
          <p:cNvGraphicFramePr/>
          <p:nvPr>
            <p:extLst>
              <p:ext uri="{D42A27DB-BD31-4B8C-83A1-F6EECF244321}">
                <p14:modId xmlns:p14="http://schemas.microsoft.com/office/powerpoint/2010/main" val="3501046594"/>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Rounded Corners 1">
            <a:extLst>
              <a:ext uri="{FF2B5EF4-FFF2-40B4-BE49-F238E27FC236}">
                <a16:creationId xmlns:a16="http://schemas.microsoft.com/office/drawing/2014/main" id="{598FADB6-5F50-B8D7-F255-D3037190336A}"/>
              </a:ext>
            </a:extLst>
          </p:cNvPr>
          <p:cNvSpPr/>
          <p:nvPr/>
        </p:nvSpPr>
        <p:spPr>
          <a:xfrm>
            <a:off x="6656614" y="3951514"/>
            <a:ext cx="5241472" cy="2574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0" dirty="0"/>
              <a:t>Discuss</a:t>
            </a:r>
            <a:r>
              <a:rPr lang="en-GB" dirty="0"/>
              <a:t>.</a:t>
            </a:r>
          </a:p>
        </p:txBody>
      </p:sp>
    </p:spTree>
    <p:extLst>
      <p:ext uri="{BB962C8B-B14F-4D97-AF65-F5344CB8AC3E}">
        <p14:creationId xmlns:p14="http://schemas.microsoft.com/office/powerpoint/2010/main" val="3925311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F5CFC-6E7C-5AE3-4976-16F4E40C9B6E}"/>
              </a:ext>
            </a:extLst>
          </p:cNvPr>
          <p:cNvSpPr>
            <a:spLocks noGrp="1"/>
          </p:cNvSpPr>
          <p:nvPr>
            <p:ph type="title"/>
          </p:nvPr>
        </p:nvSpPr>
        <p:spPr/>
        <p:txBody>
          <a:bodyPr/>
          <a:lstStyle/>
          <a:p>
            <a:r>
              <a:rPr lang="en-GB" dirty="0"/>
              <a:t>References (for presentation only)</a:t>
            </a:r>
          </a:p>
        </p:txBody>
      </p:sp>
      <p:sp>
        <p:nvSpPr>
          <p:cNvPr id="3" name="Content Placeholder 2">
            <a:extLst>
              <a:ext uri="{FF2B5EF4-FFF2-40B4-BE49-F238E27FC236}">
                <a16:creationId xmlns:a16="http://schemas.microsoft.com/office/drawing/2014/main" id="{08BB728A-92BA-6B7F-71A6-84E39BB26DEA}"/>
              </a:ext>
            </a:extLst>
          </p:cNvPr>
          <p:cNvSpPr>
            <a:spLocks noGrp="1"/>
          </p:cNvSpPr>
          <p:nvPr>
            <p:ph idx="1"/>
          </p:nvPr>
        </p:nvSpPr>
        <p:spPr/>
        <p:txBody>
          <a:bodyPr>
            <a:normAutofit/>
          </a:bodyPr>
          <a:lstStyle/>
          <a:p>
            <a:pPr marL="0" indent="0" algn="l" rtl="0" fontAlgn="base">
              <a:buNone/>
            </a:pPr>
            <a:r>
              <a:rPr lang="en-GB" sz="1800" b="0" i="0" dirty="0" err="1">
                <a:solidFill>
                  <a:srgbClr val="000000"/>
                </a:solidFill>
                <a:effectLst/>
                <a:latin typeface="Calibri" panose="020F0502020204030204" pitchFamily="34" charset="0"/>
              </a:rPr>
              <a:t>Abakah</a:t>
            </a:r>
            <a:r>
              <a:rPr lang="en-GB" sz="1800" b="0" i="0" dirty="0">
                <a:solidFill>
                  <a:srgbClr val="000000"/>
                </a:solidFill>
                <a:effectLst/>
                <a:latin typeface="Calibri" panose="020F0502020204030204" pitchFamily="34" charset="0"/>
              </a:rPr>
              <a:t>, E., </a:t>
            </a:r>
            <a:r>
              <a:rPr lang="en-GB" sz="1800" b="0" i="0" dirty="0" err="1">
                <a:solidFill>
                  <a:srgbClr val="000000"/>
                </a:solidFill>
                <a:effectLst/>
                <a:latin typeface="Calibri" panose="020F0502020204030204" pitchFamily="34" charset="0"/>
              </a:rPr>
              <a:t>Widin</a:t>
            </a:r>
            <a:r>
              <a:rPr lang="en-GB" sz="1800" b="0" i="0" dirty="0">
                <a:solidFill>
                  <a:srgbClr val="000000"/>
                </a:solidFill>
                <a:effectLst/>
                <a:latin typeface="Calibri" panose="020F0502020204030204" pitchFamily="34" charset="0"/>
              </a:rPr>
              <a:t>, J., &amp; Ameyaw, E. K. (2022). Continuing Professional Development (CPD) Practices Among Basic School Teachers in the Central Region of Ghana. SAGE Open, 12(2). https://doi.org/10.1177/21582440221094597 </a:t>
            </a:r>
            <a:endParaRPr lang="en-GB" b="0" i="0" dirty="0">
              <a:solidFill>
                <a:srgbClr val="000000"/>
              </a:solidFill>
              <a:effectLst/>
              <a:latin typeface="Segoe UI" panose="020B0502040204020203" pitchFamily="34" charset="0"/>
            </a:endParaRPr>
          </a:p>
          <a:p>
            <a:pPr marL="0" indent="0" algn="l" rtl="0" fontAlgn="base">
              <a:buNone/>
            </a:pPr>
            <a:r>
              <a:rPr lang="en-GB" sz="1800" b="0" i="0" dirty="0" err="1">
                <a:solidFill>
                  <a:srgbClr val="000000"/>
                </a:solidFill>
                <a:effectLst/>
                <a:latin typeface="Calibri" panose="020F0502020204030204" pitchFamily="34" charset="0"/>
              </a:rPr>
              <a:t>Aelterman</a:t>
            </a:r>
            <a:r>
              <a:rPr lang="en-GB" sz="1800" b="0" i="0" dirty="0">
                <a:solidFill>
                  <a:srgbClr val="000000"/>
                </a:solidFill>
                <a:effectLst/>
                <a:latin typeface="Calibri" panose="020F0502020204030204" pitchFamily="34" charset="0"/>
              </a:rPr>
              <a:t>, N., </a:t>
            </a:r>
            <a:r>
              <a:rPr lang="en-GB" sz="1800" b="0" i="0" dirty="0" err="1">
                <a:solidFill>
                  <a:srgbClr val="000000"/>
                </a:solidFill>
                <a:effectLst/>
                <a:latin typeface="Calibri" panose="020F0502020204030204" pitchFamily="34" charset="0"/>
              </a:rPr>
              <a:t>Vansteenkiste</a:t>
            </a:r>
            <a:r>
              <a:rPr lang="en-GB" sz="1800" b="0" i="0" dirty="0">
                <a:solidFill>
                  <a:srgbClr val="000000"/>
                </a:solidFill>
                <a:effectLst/>
                <a:latin typeface="Calibri" panose="020F0502020204030204" pitchFamily="34" charset="0"/>
              </a:rPr>
              <a:t>, M., Van </a:t>
            </a:r>
            <a:r>
              <a:rPr lang="en-GB" sz="1800" b="0" i="0" dirty="0" err="1">
                <a:solidFill>
                  <a:srgbClr val="000000"/>
                </a:solidFill>
                <a:effectLst/>
                <a:latin typeface="Calibri" panose="020F0502020204030204" pitchFamily="34" charset="0"/>
              </a:rPr>
              <a:t>Keer</a:t>
            </a:r>
            <a:r>
              <a:rPr lang="en-GB" sz="1800" b="0" i="0" dirty="0">
                <a:solidFill>
                  <a:srgbClr val="000000"/>
                </a:solidFill>
                <a:effectLst/>
                <a:latin typeface="Calibri" panose="020F0502020204030204" pitchFamily="34" charset="0"/>
              </a:rPr>
              <a:t>, H., &amp; </a:t>
            </a:r>
            <a:r>
              <a:rPr lang="en-GB" sz="1800" b="0" i="0" dirty="0" err="1">
                <a:solidFill>
                  <a:srgbClr val="000000"/>
                </a:solidFill>
                <a:effectLst/>
                <a:latin typeface="Calibri" panose="020F0502020204030204" pitchFamily="34" charset="0"/>
              </a:rPr>
              <a:t>Haerens</a:t>
            </a:r>
            <a:r>
              <a:rPr lang="en-GB" sz="1800" b="0" i="0" dirty="0">
                <a:solidFill>
                  <a:srgbClr val="000000"/>
                </a:solidFill>
                <a:effectLst/>
                <a:latin typeface="Calibri" panose="020F0502020204030204" pitchFamily="34" charset="0"/>
              </a:rPr>
              <a:t>, L., (2016) Changing teachers' beliefs regarding autonomy support and structure: The role of experienced psychological need satisfaction in teacher training, Psychology of Sport and Exercise, Vol 23, pp 64-72 </a:t>
            </a:r>
          </a:p>
          <a:p>
            <a:pPr marL="0" indent="0" algn="l" rtl="0" fontAlgn="base">
              <a:buNone/>
            </a:pPr>
            <a:r>
              <a:rPr lang="en-GB" sz="1800" b="0" i="0" dirty="0">
                <a:solidFill>
                  <a:srgbClr val="000000"/>
                </a:solidFill>
                <a:effectLst/>
                <a:latin typeface="Calibri" panose="020F0502020204030204" pitchFamily="34" charset="0"/>
              </a:rPr>
              <a:t>Kennedy, A. (2005). Models of continuing professional development: A framework for analysis. Journal of in-service education, 31(2), 235-250.</a:t>
            </a:r>
          </a:p>
          <a:p>
            <a:pPr marL="0" indent="0" algn="l" rtl="0" fontAlgn="base">
              <a:buNone/>
            </a:pPr>
            <a:r>
              <a:rPr lang="en-GB" sz="1800" b="0" i="0" dirty="0">
                <a:solidFill>
                  <a:srgbClr val="000000"/>
                </a:solidFill>
                <a:effectLst/>
                <a:latin typeface="Segoe UI" panose="020B0502040204020203" pitchFamily="34" charset="0"/>
              </a:rPr>
              <a:t>Popova, A., Evans, D. K., Breeding, M. E., &amp; </a:t>
            </a:r>
            <a:r>
              <a:rPr lang="en-GB" sz="1800" b="0" i="0" dirty="0" err="1">
                <a:solidFill>
                  <a:srgbClr val="000000"/>
                </a:solidFill>
                <a:effectLst/>
                <a:latin typeface="Segoe UI" panose="020B0502040204020203" pitchFamily="34" charset="0"/>
              </a:rPr>
              <a:t>Arancibia</a:t>
            </a:r>
            <a:r>
              <a:rPr lang="en-GB" sz="1800" b="0" i="0" dirty="0">
                <a:solidFill>
                  <a:srgbClr val="000000"/>
                </a:solidFill>
                <a:effectLst/>
                <a:latin typeface="Segoe UI" panose="020B0502040204020203" pitchFamily="34" charset="0"/>
              </a:rPr>
              <a:t>, V. (2018). Teacher professional development around the world: The gap between evidence and practice. The World Bank Policy Research Working Paper 8527 </a:t>
            </a:r>
          </a:p>
          <a:p>
            <a:pPr marL="0" indent="0" algn="l" rtl="0" fontAlgn="base">
              <a:buNone/>
            </a:pPr>
            <a:r>
              <a:rPr lang="en-GB" sz="1800" b="0" i="0" dirty="0">
                <a:solidFill>
                  <a:srgbClr val="000000"/>
                </a:solidFill>
                <a:effectLst/>
                <a:latin typeface="Segoe UI" panose="020B0502040204020203" pitchFamily="34" charset="0"/>
              </a:rPr>
              <a:t>Tulu, A., (2019) The practice and challenges of school-based teachers’ continuous professional development: A case of Government Secondary Schools of Hawassa City in Ethiopia, Educational Research and Reviews, Vol.14(1) pp.33-43 </a:t>
            </a:r>
          </a:p>
          <a:p>
            <a:pPr marL="0" indent="0">
              <a:buNone/>
            </a:pPr>
            <a:endParaRPr lang="en-GB" dirty="0"/>
          </a:p>
        </p:txBody>
      </p:sp>
    </p:spTree>
    <p:extLst>
      <p:ext uri="{BB962C8B-B14F-4D97-AF65-F5344CB8AC3E}">
        <p14:creationId xmlns:p14="http://schemas.microsoft.com/office/powerpoint/2010/main" val="1518658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9F1F4-23BE-9A02-603F-637A76D778C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6FB2F6C-8336-DC57-B11D-92CF29F55AFB}"/>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556546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E0AF5-1367-B15C-DC56-D15104FA0893}"/>
              </a:ext>
            </a:extLst>
          </p:cNvPr>
          <p:cNvSpPr>
            <a:spLocks noGrp="1"/>
          </p:cNvSpPr>
          <p:nvPr>
            <p:ph type="title"/>
          </p:nvPr>
        </p:nvSpPr>
        <p:spPr/>
        <p:txBody>
          <a:bodyPr/>
          <a:lstStyle/>
          <a:p>
            <a:r>
              <a:rPr lang="en-GB" dirty="0"/>
              <a:t>Purpose </a:t>
            </a:r>
          </a:p>
        </p:txBody>
      </p:sp>
      <p:sp>
        <p:nvSpPr>
          <p:cNvPr id="3" name="Content Placeholder 2">
            <a:extLst>
              <a:ext uri="{FF2B5EF4-FFF2-40B4-BE49-F238E27FC236}">
                <a16:creationId xmlns:a16="http://schemas.microsoft.com/office/drawing/2014/main" id="{7D4397EC-1B82-AD78-A59A-5CA73B971AFD}"/>
              </a:ext>
            </a:extLst>
          </p:cNvPr>
          <p:cNvSpPr>
            <a:spLocks noGrp="1"/>
          </p:cNvSpPr>
          <p:nvPr>
            <p:ph idx="1"/>
          </p:nvPr>
        </p:nvSpPr>
        <p:spPr/>
        <p:txBody>
          <a:bodyPr>
            <a:normAutofit fontScale="92500"/>
          </a:bodyPr>
          <a:lstStyle/>
          <a:p>
            <a:pPr marL="0" indent="0">
              <a:buNone/>
            </a:pPr>
            <a:r>
              <a:rPr lang="en-GB" sz="3600" dirty="0">
                <a:effectLst/>
                <a:latin typeface="Calibri Light" panose="020F0302020204030204" pitchFamily="34" charset="0"/>
                <a:ea typeface="Times New Roman" panose="02020603050405020304" pitchFamily="18" charset="0"/>
                <a:cs typeface="Times New Roman" panose="02020603050405020304" pitchFamily="18" charset="0"/>
              </a:rPr>
              <a:t>A thematic </a:t>
            </a:r>
            <a:r>
              <a:rPr lang="en-GB" sz="3600" b="1" u="sng" dirty="0">
                <a:solidFill>
                  <a:schemeClr val="accent1"/>
                </a:solidFill>
                <a:effectLst/>
                <a:latin typeface="Calibri Light" panose="020F0302020204030204" pitchFamily="34" charset="0"/>
                <a:ea typeface="Times New Roman" panose="02020603050405020304" pitchFamily="18" charset="0"/>
                <a:cs typeface="Times New Roman" panose="02020603050405020304" pitchFamily="18" charset="0"/>
              </a:rPr>
              <a:t>review of relevant literature</a:t>
            </a:r>
            <a:r>
              <a:rPr lang="en-GB" sz="3600" dirty="0">
                <a:effectLst/>
                <a:latin typeface="Calibri Light" panose="020F0302020204030204" pitchFamily="34" charset="0"/>
                <a:ea typeface="Times New Roman" panose="02020603050405020304" pitchFamily="18" charset="0"/>
                <a:cs typeface="Times New Roman" panose="02020603050405020304" pitchFamily="18" charset="0"/>
              </a:rPr>
              <a:t>, drawn, as far as possible from the context of education in Sub-Saharan Africa </a:t>
            </a:r>
          </a:p>
          <a:p>
            <a:pPr marL="0" indent="0">
              <a:buNone/>
            </a:pPr>
            <a:endParaRPr lang="en-GB" sz="3600" dirty="0">
              <a:latin typeface="Calibri Light" panose="020F0302020204030204" pitchFamily="34" charset="0"/>
              <a:ea typeface="Times New Roman" panose="02020603050405020304" pitchFamily="18" charset="0"/>
              <a:cs typeface="Times New Roman" panose="02020603050405020304" pitchFamily="18" charset="0"/>
            </a:endParaRPr>
          </a:p>
          <a:p>
            <a:pPr marL="0" indent="0">
              <a:buNone/>
            </a:pPr>
            <a:r>
              <a:rPr lang="en-GB" sz="3600" b="1" u="sng" dirty="0">
                <a:solidFill>
                  <a:schemeClr val="accent1"/>
                </a:solidFill>
                <a:latin typeface="Calibri Light" panose="020F0302020204030204" pitchFamily="34" charset="0"/>
                <a:ea typeface="Times New Roman" panose="02020603050405020304" pitchFamily="18" charset="0"/>
                <a:cs typeface="Times New Roman" panose="02020603050405020304" pitchFamily="18" charset="0"/>
              </a:rPr>
              <a:t>Identify</a:t>
            </a:r>
            <a:r>
              <a:rPr lang="en-GB" sz="3600" b="1" u="sng" dirty="0">
                <a:solidFill>
                  <a:schemeClr val="accent1"/>
                </a:solidFill>
                <a:effectLst/>
                <a:latin typeface="Calibri Light" panose="020F0302020204030204" pitchFamily="34" charset="0"/>
                <a:ea typeface="Times New Roman" panose="02020603050405020304" pitchFamily="18" charset="0"/>
                <a:cs typeface="Times New Roman" panose="02020603050405020304" pitchFamily="18" charset="0"/>
              </a:rPr>
              <a:t> key issues </a:t>
            </a:r>
            <a:r>
              <a:rPr lang="en-GB" sz="3600" dirty="0">
                <a:effectLst/>
                <a:latin typeface="Calibri Light" panose="020F0302020204030204" pitchFamily="34" charset="0"/>
                <a:ea typeface="Times New Roman" panose="02020603050405020304" pitchFamily="18" charset="0"/>
                <a:cs typeface="Times New Roman" panose="02020603050405020304" pitchFamily="18" charset="0"/>
              </a:rPr>
              <a:t>relating to continuing teacher education</a:t>
            </a:r>
          </a:p>
          <a:p>
            <a:pPr marL="0" indent="0">
              <a:buNone/>
            </a:pPr>
            <a:endParaRPr lang="en-GB" sz="3600" dirty="0">
              <a:latin typeface="Calibri Light" panose="020F0302020204030204" pitchFamily="34" charset="0"/>
              <a:ea typeface="Times New Roman" panose="02020603050405020304" pitchFamily="18" charset="0"/>
              <a:cs typeface="Times New Roman" panose="02020603050405020304" pitchFamily="18" charset="0"/>
            </a:endParaRPr>
          </a:p>
          <a:p>
            <a:pPr marL="0" indent="0">
              <a:buNone/>
            </a:pPr>
            <a:r>
              <a:rPr lang="en-GB" sz="3600" b="1" u="sng" dirty="0">
                <a:solidFill>
                  <a:schemeClr val="accent1"/>
                </a:solidFill>
                <a:effectLst/>
                <a:latin typeface="Calibri Light" panose="020F0302020204030204" pitchFamily="34" charset="0"/>
                <a:ea typeface="Times New Roman" panose="02020603050405020304" pitchFamily="18" charset="0"/>
                <a:cs typeface="Times New Roman" panose="02020603050405020304" pitchFamily="18" charset="0"/>
              </a:rPr>
              <a:t>Offer insights </a:t>
            </a:r>
            <a:r>
              <a:rPr lang="en-GB" sz="3600" dirty="0">
                <a:effectLst/>
                <a:latin typeface="Calibri Light" panose="020F0302020204030204" pitchFamily="34" charset="0"/>
                <a:ea typeface="Times New Roman" panose="02020603050405020304" pitchFamily="18" charset="0"/>
                <a:cs typeface="Times New Roman" panose="02020603050405020304" pitchFamily="18" charset="0"/>
              </a:rPr>
              <a:t>into the design of effective continuing professional development courses.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laceholder" descr="cf top.jpg">
            <a:extLst>
              <a:ext uri="{FF2B5EF4-FFF2-40B4-BE49-F238E27FC236}">
                <a16:creationId xmlns:a16="http://schemas.microsoft.com/office/drawing/2014/main" id="{3D3CFA6B-4167-8F52-BCCE-CC838D56DB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60211"/>
          <a:stretch>
            <a:fillRect/>
          </a:stretch>
        </p:blipFill>
        <p:spPr bwMode="auto">
          <a:xfrm>
            <a:off x="10190957" y="5759450"/>
            <a:ext cx="1763713" cy="97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2248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5F1D-DDB1-28E2-50DC-585F4356AA15}"/>
              </a:ext>
            </a:extLst>
          </p:cNvPr>
          <p:cNvSpPr>
            <a:spLocks noGrp="1"/>
          </p:cNvSpPr>
          <p:nvPr>
            <p:ph type="title"/>
          </p:nvPr>
        </p:nvSpPr>
        <p:spPr/>
        <p:txBody>
          <a:bodyPr/>
          <a:lstStyle/>
          <a:p>
            <a:r>
              <a:rPr lang="en-GB" dirty="0"/>
              <a:t>Method</a:t>
            </a:r>
          </a:p>
        </p:txBody>
      </p:sp>
      <p:sp>
        <p:nvSpPr>
          <p:cNvPr id="3" name="Content Placeholder 2">
            <a:extLst>
              <a:ext uri="{FF2B5EF4-FFF2-40B4-BE49-F238E27FC236}">
                <a16:creationId xmlns:a16="http://schemas.microsoft.com/office/drawing/2014/main" id="{FB572A93-8B93-5674-E9FA-4F658ECC3CEA}"/>
              </a:ext>
            </a:extLst>
          </p:cNvPr>
          <p:cNvSpPr>
            <a:spLocks noGrp="1"/>
          </p:cNvSpPr>
          <p:nvPr>
            <p:ph idx="1"/>
          </p:nvPr>
        </p:nvSpPr>
        <p:spPr/>
        <p:txBody>
          <a:bodyPr>
            <a:normAutofit fontScale="92500" lnSpcReduction="20000"/>
          </a:bodyPr>
          <a:lstStyle/>
          <a:p>
            <a:pPr marL="0" indent="0" algn="l" rtl="0" fontAlgn="base">
              <a:buNone/>
            </a:pPr>
            <a:r>
              <a:rPr lang="en-GB" sz="1800" b="0" i="0" dirty="0">
                <a:solidFill>
                  <a:srgbClr val="000000"/>
                </a:solidFill>
                <a:effectLst/>
                <a:latin typeface="Calibri" panose="020F0502020204030204" pitchFamily="34" charset="0"/>
              </a:rPr>
              <a:t>The literature search was undertaken using Cardiff Met’s library discovery service, </a:t>
            </a:r>
            <a:r>
              <a:rPr lang="en-GB" sz="1800" b="0" i="0" dirty="0" err="1">
                <a:solidFill>
                  <a:srgbClr val="000000"/>
                </a:solidFill>
                <a:effectLst/>
                <a:latin typeface="Calibri" panose="020F0502020204030204" pitchFamily="34" charset="0"/>
              </a:rPr>
              <a:t>MetSearch</a:t>
            </a:r>
            <a:r>
              <a:rPr lang="en-GB" sz="1800" b="0" i="0" dirty="0">
                <a:solidFill>
                  <a:srgbClr val="000000"/>
                </a:solidFill>
                <a:effectLst/>
                <a:latin typeface="Calibri" panose="020F0502020204030204" pitchFamily="34" charset="0"/>
              </a:rPr>
              <a:t>. This searches over 150,000 books, 285,000 </a:t>
            </a:r>
            <a:r>
              <a:rPr lang="en-GB" sz="1800" b="0" i="0" dirty="0" err="1">
                <a:solidFill>
                  <a:srgbClr val="000000"/>
                </a:solidFill>
                <a:effectLst/>
                <a:latin typeface="Calibri" panose="020F0502020204030204" pitchFamily="34" charset="0"/>
              </a:rPr>
              <a:t>ebooks</a:t>
            </a:r>
            <a:r>
              <a:rPr lang="en-GB" sz="1800" b="0" i="0" dirty="0">
                <a:solidFill>
                  <a:srgbClr val="000000"/>
                </a:solidFill>
                <a:effectLst/>
                <a:latin typeface="Calibri" panose="020F0502020204030204" pitchFamily="34" charset="0"/>
              </a:rPr>
              <a:t>, 120,000 journals and just over 100 databases. The following search terms were used in various combinations: </a:t>
            </a:r>
          </a:p>
          <a:p>
            <a:pPr marL="0" indent="0" algn="l" rtl="0" fontAlgn="base">
              <a:buNone/>
            </a:pPr>
            <a:endParaRPr lang="en-GB" b="0" i="0" dirty="0">
              <a:solidFill>
                <a:srgbClr val="000000"/>
              </a:solidFill>
              <a:effectLst/>
              <a:latin typeface="Segoe UI" panose="020B0502040204020203" pitchFamily="34" charset="0"/>
            </a:endParaRPr>
          </a:p>
          <a:p>
            <a:pPr marL="0" indent="0" algn="l" rtl="0" fontAlgn="base">
              <a:buNone/>
            </a:pPr>
            <a:r>
              <a:rPr lang="en-GB" sz="1800" b="0" i="0" dirty="0">
                <a:solidFill>
                  <a:srgbClr val="000000"/>
                </a:solidFill>
                <a:effectLst/>
                <a:latin typeface="Calibri" panose="020F0502020204030204" pitchFamily="34" charset="0"/>
              </a:rPr>
              <a:t>Motivation(s) </a:t>
            </a:r>
            <a:endParaRPr lang="en-GB" b="0" i="0" dirty="0">
              <a:solidFill>
                <a:srgbClr val="000000"/>
              </a:solidFill>
              <a:effectLst/>
              <a:latin typeface="Segoe UI" panose="020B0502040204020203" pitchFamily="34" charset="0"/>
            </a:endParaRPr>
          </a:p>
          <a:p>
            <a:pPr marL="0" indent="0" algn="l" rtl="0" fontAlgn="base">
              <a:buNone/>
            </a:pPr>
            <a:r>
              <a:rPr lang="en-GB" sz="1800" b="0" i="0" dirty="0">
                <a:solidFill>
                  <a:srgbClr val="000000"/>
                </a:solidFill>
                <a:effectLst/>
                <a:latin typeface="Calibri" panose="020F0502020204030204" pitchFamily="34" charset="0"/>
              </a:rPr>
              <a:t>Teachers </a:t>
            </a:r>
            <a:endParaRPr lang="en-GB" b="0" i="0" dirty="0">
              <a:solidFill>
                <a:srgbClr val="000000"/>
              </a:solidFill>
              <a:effectLst/>
              <a:latin typeface="Segoe UI" panose="020B0502040204020203" pitchFamily="34" charset="0"/>
            </a:endParaRPr>
          </a:p>
          <a:p>
            <a:pPr marL="0" indent="0" algn="l" rtl="0" fontAlgn="base">
              <a:buNone/>
            </a:pPr>
            <a:r>
              <a:rPr lang="en-GB" sz="1800" b="0" i="0" dirty="0">
                <a:solidFill>
                  <a:srgbClr val="000000"/>
                </a:solidFill>
                <a:effectLst/>
                <a:latin typeface="Calibri" panose="020F0502020204030204" pitchFamily="34" charset="0"/>
              </a:rPr>
              <a:t>CPD (in full and acronym) </a:t>
            </a:r>
            <a:endParaRPr lang="en-GB" b="0" i="0" dirty="0">
              <a:solidFill>
                <a:srgbClr val="000000"/>
              </a:solidFill>
              <a:effectLst/>
              <a:latin typeface="Segoe UI" panose="020B0502040204020203" pitchFamily="34" charset="0"/>
            </a:endParaRPr>
          </a:p>
          <a:p>
            <a:pPr marL="0" indent="0" algn="l" rtl="0" fontAlgn="base">
              <a:buNone/>
            </a:pPr>
            <a:r>
              <a:rPr lang="en-GB" sz="1800" b="0" i="0" dirty="0">
                <a:solidFill>
                  <a:srgbClr val="000000"/>
                </a:solidFill>
                <a:effectLst/>
                <a:latin typeface="Calibri" panose="020F0502020204030204" pitchFamily="34" charset="0"/>
              </a:rPr>
              <a:t>In-service </a:t>
            </a:r>
            <a:endParaRPr lang="en-GB" b="0" i="0" dirty="0">
              <a:solidFill>
                <a:srgbClr val="000000"/>
              </a:solidFill>
              <a:effectLst/>
              <a:latin typeface="Segoe UI" panose="020B0502040204020203" pitchFamily="34" charset="0"/>
            </a:endParaRPr>
          </a:p>
          <a:p>
            <a:pPr marL="0" indent="0" algn="l" rtl="0" fontAlgn="base">
              <a:buNone/>
            </a:pPr>
            <a:r>
              <a:rPr lang="en-GB" sz="1800" b="0" i="0" dirty="0">
                <a:solidFill>
                  <a:srgbClr val="000000"/>
                </a:solidFill>
                <a:effectLst/>
                <a:latin typeface="Calibri" panose="020F0502020204030204" pitchFamily="34" charset="0"/>
              </a:rPr>
              <a:t>Education </a:t>
            </a:r>
            <a:endParaRPr lang="en-GB" b="0" i="0" dirty="0">
              <a:solidFill>
                <a:srgbClr val="000000"/>
              </a:solidFill>
              <a:effectLst/>
              <a:latin typeface="Segoe UI" panose="020B0502040204020203" pitchFamily="34" charset="0"/>
            </a:endParaRPr>
          </a:p>
          <a:p>
            <a:pPr marL="0" indent="0" algn="l" rtl="0" fontAlgn="base">
              <a:buNone/>
            </a:pPr>
            <a:r>
              <a:rPr lang="en-GB" sz="1800" b="0" i="0" dirty="0">
                <a:solidFill>
                  <a:srgbClr val="000000"/>
                </a:solidFill>
                <a:effectLst/>
                <a:latin typeface="Calibri" panose="020F0502020204030204" pitchFamily="34" charset="0"/>
              </a:rPr>
              <a:t>Initial Teacher Education / Initial teacher training (ITE/ ITT) (in full and acronyms) </a:t>
            </a:r>
            <a:endParaRPr lang="en-GB" b="0" i="0" dirty="0">
              <a:solidFill>
                <a:srgbClr val="000000"/>
              </a:solidFill>
              <a:effectLst/>
              <a:latin typeface="Segoe UI" panose="020B0502040204020203" pitchFamily="34" charset="0"/>
            </a:endParaRPr>
          </a:p>
          <a:p>
            <a:pPr marL="0" indent="0" algn="l" rtl="0" fontAlgn="base">
              <a:buNone/>
            </a:pPr>
            <a:r>
              <a:rPr lang="en-GB" sz="1800" b="0" i="0" dirty="0">
                <a:solidFill>
                  <a:srgbClr val="000000"/>
                </a:solidFill>
                <a:effectLst/>
                <a:latin typeface="Calibri" panose="020F0502020204030204" pitchFamily="34" charset="0"/>
              </a:rPr>
              <a:t>Pre-service </a:t>
            </a:r>
            <a:endParaRPr lang="en-GB" b="0" i="0" dirty="0">
              <a:solidFill>
                <a:srgbClr val="000000"/>
              </a:solidFill>
              <a:effectLst/>
              <a:latin typeface="Segoe UI" panose="020B0502040204020203" pitchFamily="34" charset="0"/>
            </a:endParaRPr>
          </a:p>
          <a:p>
            <a:pPr marL="0" indent="0" algn="l" rtl="0" fontAlgn="base">
              <a:buNone/>
            </a:pPr>
            <a:r>
              <a:rPr lang="en-GB" sz="1800" b="0" i="0" dirty="0">
                <a:solidFill>
                  <a:srgbClr val="000000"/>
                </a:solidFill>
                <a:effectLst/>
                <a:latin typeface="Calibri" panose="020F0502020204030204" pitchFamily="34" charset="0"/>
              </a:rPr>
              <a:t>Teacher Professional Development (TPD) (and acronym) </a:t>
            </a:r>
            <a:endParaRPr lang="en-GB" b="0" i="0" dirty="0">
              <a:solidFill>
                <a:srgbClr val="000000"/>
              </a:solidFill>
              <a:effectLst/>
              <a:latin typeface="Segoe UI" panose="020B0502040204020203" pitchFamily="34" charset="0"/>
            </a:endParaRPr>
          </a:p>
          <a:p>
            <a:pPr marL="0" indent="0" algn="l" rtl="0" fontAlgn="base">
              <a:buNone/>
            </a:pPr>
            <a:r>
              <a:rPr lang="en-GB" sz="1800" b="0" i="0" dirty="0">
                <a:solidFill>
                  <a:srgbClr val="000000"/>
                </a:solidFill>
                <a:effectLst/>
                <a:latin typeface="Calibri" panose="020F0502020204030204" pitchFamily="34" charset="0"/>
              </a:rPr>
              <a:t>Self-efficacy </a:t>
            </a:r>
            <a:endParaRPr lang="en-GB" b="0" i="0" dirty="0">
              <a:solidFill>
                <a:srgbClr val="000000"/>
              </a:solidFill>
              <a:effectLst/>
              <a:latin typeface="Segoe UI" panose="020B0502040204020203" pitchFamily="34" charset="0"/>
            </a:endParaRPr>
          </a:p>
          <a:p>
            <a:pPr marL="0" indent="0" algn="l" rtl="0" fontAlgn="base">
              <a:buNone/>
            </a:pPr>
            <a:r>
              <a:rPr lang="en-GB" sz="1800" b="0" i="0" dirty="0">
                <a:solidFill>
                  <a:srgbClr val="000000"/>
                </a:solidFill>
                <a:effectLst/>
                <a:latin typeface="Calibri" panose="020F0502020204030204" pitchFamily="34" charset="0"/>
              </a:rPr>
              <a:t>Perceptions </a:t>
            </a:r>
            <a:endParaRPr lang="en-GB" b="0" i="0" dirty="0">
              <a:solidFill>
                <a:srgbClr val="000000"/>
              </a:solidFill>
              <a:effectLst/>
              <a:latin typeface="Segoe UI" panose="020B0502040204020203" pitchFamily="34" charset="0"/>
            </a:endParaRPr>
          </a:p>
          <a:p>
            <a:pPr marL="0" indent="0">
              <a:buNone/>
            </a:pPr>
            <a:endParaRPr lang="en-GB" dirty="0"/>
          </a:p>
        </p:txBody>
      </p:sp>
      <p:pic>
        <p:nvPicPr>
          <p:cNvPr id="4" name="Placeholder" descr="cf top.jpg">
            <a:extLst>
              <a:ext uri="{FF2B5EF4-FFF2-40B4-BE49-F238E27FC236}">
                <a16:creationId xmlns:a16="http://schemas.microsoft.com/office/drawing/2014/main" id="{4102AC82-70DD-0506-54E1-DC22E4EA20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60211"/>
          <a:stretch>
            <a:fillRect/>
          </a:stretch>
        </p:blipFill>
        <p:spPr bwMode="auto">
          <a:xfrm>
            <a:off x="10190957" y="5759450"/>
            <a:ext cx="1763713" cy="97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5692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BD269-9AFA-505D-8D10-679C4C3AA181}"/>
              </a:ext>
            </a:extLst>
          </p:cNvPr>
          <p:cNvSpPr>
            <a:spLocks noGrp="1"/>
          </p:cNvSpPr>
          <p:nvPr>
            <p:ph type="title"/>
          </p:nvPr>
        </p:nvSpPr>
        <p:spPr>
          <a:xfrm>
            <a:off x="0" y="56884"/>
            <a:ext cx="4913243" cy="1325563"/>
          </a:xfrm>
        </p:spPr>
        <p:txBody>
          <a:bodyPr>
            <a:normAutofit fontScale="90000"/>
          </a:bodyPr>
          <a:lstStyle/>
          <a:p>
            <a:r>
              <a:rPr lang="en-GB" sz="4000" b="0" i="0" dirty="0">
                <a:solidFill>
                  <a:srgbClr val="000000"/>
                </a:solidFill>
                <a:effectLst/>
                <a:latin typeface="Calibri" panose="020F0502020204030204" pitchFamily="34" charset="0"/>
              </a:rPr>
              <a:t>Successful CPD needs motivation</a:t>
            </a:r>
            <a:br>
              <a:rPr lang="en-GB" sz="4000" b="0" i="0" dirty="0">
                <a:solidFill>
                  <a:srgbClr val="000000"/>
                </a:solidFill>
                <a:effectLst/>
                <a:latin typeface="Calibri" panose="020F0502020204030204" pitchFamily="34" charset="0"/>
              </a:rPr>
            </a:br>
            <a:r>
              <a:rPr lang="en-GB" sz="4000" b="0" i="0" dirty="0" err="1">
                <a:solidFill>
                  <a:srgbClr val="000000"/>
                </a:solidFill>
                <a:effectLst/>
                <a:latin typeface="Calibri" panose="020F0502020204030204" pitchFamily="34" charset="0"/>
              </a:rPr>
              <a:t>Aelterman</a:t>
            </a:r>
            <a:r>
              <a:rPr lang="en-GB" sz="4000" b="0" i="0" dirty="0">
                <a:solidFill>
                  <a:srgbClr val="000000"/>
                </a:solidFill>
                <a:effectLst/>
                <a:latin typeface="Calibri" panose="020F0502020204030204" pitchFamily="34" charset="0"/>
              </a:rPr>
              <a:t>, </a:t>
            </a:r>
            <a:r>
              <a:rPr lang="en-GB" sz="4000" b="0" i="1" dirty="0">
                <a:solidFill>
                  <a:srgbClr val="000000"/>
                </a:solidFill>
                <a:effectLst/>
                <a:latin typeface="Calibri" panose="020F0502020204030204" pitchFamily="34" charset="0"/>
              </a:rPr>
              <a:t>et al.</a:t>
            </a:r>
            <a:r>
              <a:rPr lang="en-GB" sz="4000" b="0" i="0" dirty="0">
                <a:solidFill>
                  <a:srgbClr val="000000"/>
                </a:solidFill>
                <a:effectLst/>
                <a:latin typeface="Calibri" panose="020F0502020204030204" pitchFamily="34" charset="0"/>
              </a:rPr>
              <a:t>, 2016</a:t>
            </a:r>
            <a:endParaRPr lang="en-GB" sz="8000" dirty="0"/>
          </a:p>
        </p:txBody>
      </p:sp>
      <p:graphicFrame>
        <p:nvGraphicFramePr>
          <p:cNvPr id="4" name="Diagram 3">
            <a:extLst>
              <a:ext uri="{FF2B5EF4-FFF2-40B4-BE49-F238E27FC236}">
                <a16:creationId xmlns:a16="http://schemas.microsoft.com/office/drawing/2014/main" id="{4CC7D05F-E122-4D96-F4D4-C2DAC7DB845C}"/>
              </a:ext>
            </a:extLst>
          </p:cNvPr>
          <p:cNvGraphicFramePr/>
          <p:nvPr>
            <p:extLst>
              <p:ext uri="{D42A27DB-BD31-4B8C-83A1-F6EECF244321}">
                <p14:modId xmlns:p14="http://schemas.microsoft.com/office/powerpoint/2010/main" val="317691986"/>
              </p:ext>
            </p:extLst>
          </p:nvPr>
        </p:nvGraphicFramePr>
        <p:xfrm>
          <a:off x="1528418" y="163073"/>
          <a:ext cx="11524974" cy="66087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laceholder" descr="cf top.jpg">
            <a:extLst>
              <a:ext uri="{FF2B5EF4-FFF2-40B4-BE49-F238E27FC236}">
                <a16:creationId xmlns:a16="http://schemas.microsoft.com/office/drawing/2014/main" id="{E7CD380D-9A12-509E-BECD-FC1C44234D2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r="60211"/>
          <a:stretch>
            <a:fillRect/>
          </a:stretch>
        </p:blipFill>
        <p:spPr bwMode="auto">
          <a:xfrm>
            <a:off x="10190957" y="5759450"/>
            <a:ext cx="1763713" cy="97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8507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DB152-ED3A-6B8F-642B-8B77770B87A1}"/>
              </a:ext>
            </a:extLst>
          </p:cNvPr>
          <p:cNvSpPr>
            <a:spLocks noGrp="1"/>
          </p:cNvSpPr>
          <p:nvPr>
            <p:ph type="title"/>
          </p:nvPr>
        </p:nvSpPr>
        <p:spPr/>
        <p:txBody>
          <a:bodyPr/>
          <a:lstStyle/>
          <a:p>
            <a:r>
              <a:rPr lang="en-GB" dirty="0">
                <a:latin typeface="+mn-lt"/>
              </a:rPr>
              <a:t>Kennedy (2005) CPD Conceptual framework </a:t>
            </a:r>
          </a:p>
        </p:txBody>
      </p:sp>
      <p:pic>
        <p:nvPicPr>
          <p:cNvPr id="4" name="Picture 3">
            <a:extLst>
              <a:ext uri="{FF2B5EF4-FFF2-40B4-BE49-F238E27FC236}">
                <a16:creationId xmlns:a16="http://schemas.microsoft.com/office/drawing/2014/main" id="{6E87CE07-10E5-D00C-5815-A9B50222EA77}"/>
              </a:ext>
            </a:extLst>
          </p:cNvPr>
          <p:cNvPicPr>
            <a:picLocks noChangeAspect="1"/>
          </p:cNvPicPr>
          <p:nvPr/>
        </p:nvPicPr>
        <p:blipFill rotWithShape="1">
          <a:blip r:embed="rId2"/>
          <a:srcRect l="19578" t="9357" r="19739" b="16187"/>
          <a:stretch/>
        </p:blipFill>
        <p:spPr>
          <a:xfrm>
            <a:off x="251788" y="1311965"/>
            <a:ext cx="11654645" cy="5446645"/>
          </a:xfrm>
          <a:prstGeom prst="rect">
            <a:avLst/>
          </a:prstGeom>
        </p:spPr>
      </p:pic>
      <p:sp>
        <p:nvSpPr>
          <p:cNvPr id="5" name="Rectangle: Rounded Corners 4">
            <a:extLst>
              <a:ext uri="{FF2B5EF4-FFF2-40B4-BE49-F238E27FC236}">
                <a16:creationId xmlns:a16="http://schemas.microsoft.com/office/drawing/2014/main" id="{781878B6-6E8E-632E-C46B-C91DA812B870}"/>
              </a:ext>
            </a:extLst>
          </p:cNvPr>
          <p:cNvSpPr/>
          <p:nvPr/>
        </p:nvSpPr>
        <p:spPr>
          <a:xfrm>
            <a:off x="583094" y="3543818"/>
            <a:ext cx="3260035" cy="453887"/>
          </a:xfrm>
          <a:prstGeom prst="round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54432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E243D-D9A9-0E23-F32A-E0BB76541B1F}"/>
              </a:ext>
            </a:extLst>
          </p:cNvPr>
          <p:cNvSpPr>
            <a:spLocks noGrp="1"/>
          </p:cNvSpPr>
          <p:nvPr>
            <p:ph type="title"/>
          </p:nvPr>
        </p:nvSpPr>
        <p:spPr/>
        <p:txBody>
          <a:bodyPr/>
          <a:lstStyle/>
          <a:p>
            <a:r>
              <a:rPr lang="en-GB" b="0" i="0" dirty="0">
                <a:solidFill>
                  <a:srgbClr val="000000"/>
                </a:solidFill>
                <a:effectLst/>
                <a:latin typeface="+mn-lt"/>
              </a:rPr>
              <a:t>Tulu (2019) </a:t>
            </a:r>
            <a:r>
              <a:rPr lang="en-GB" dirty="0">
                <a:latin typeface="+mn-lt"/>
              </a:rPr>
              <a:t>Case study: Ethiopian context</a:t>
            </a:r>
          </a:p>
        </p:txBody>
      </p:sp>
      <p:sp>
        <p:nvSpPr>
          <p:cNvPr id="3" name="Content Placeholder 2">
            <a:extLst>
              <a:ext uri="{FF2B5EF4-FFF2-40B4-BE49-F238E27FC236}">
                <a16:creationId xmlns:a16="http://schemas.microsoft.com/office/drawing/2014/main" id="{49DC5D00-00AA-6DB6-1A73-1D02141D4542}"/>
              </a:ext>
            </a:extLst>
          </p:cNvPr>
          <p:cNvSpPr>
            <a:spLocks noGrp="1"/>
          </p:cNvSpPr>
          <p:nvPr>
            <p:ph idx="1"/>
          </p:nvPr>
        </p:nvSpPr>
        <p:spPr/>
        <p:txBody>
          <a:bodyPr>
            <a:normAutofit/>
          </a:bodyPr>
          <a:lstStyle/>
          <a:p>
            <a:pPr marL="0" indent="0">
              <a:buNone/>
            </a:pPr>
            <a:r>
              <a:rPr lang="en-GB" sz="4400" dirty="0"/>
              <a:t>CPD failed because: </a:t>
            </a:r>
          </a:p>
          <a:p>
            <a:pPr marL="0" indent="0">
              <a:buNone/>
            </a:pPr>
            <a:endParaRPr lang="en-GB" dirty="0"/>
          </a:p>
          <a:p>
            <a:pPr algn="l" rtl="0" fontAlgn="base">
              <a:buFont typeface="Arial" panose="020B0604020202020204" pitchFamily="34" charset="0"/>
              <a:buChar char="•"/>
            </a:pPr>
            <a:r>
              <a:rPr lang="en-GB" sz="3200" b="1" i="0" dirty="0">
                <a:solidFill>
                  <a:srgbClr val="FF0000"/>
                </a:solidFill>
                <a:effectLst/>
                <a:latin typeface="Calibri" panose="020F0502020204030204" pitchFamily="34" charset="0"/>
              </a:rPr>
              <a:t>Lack of support </a:t>
            </a:r>
            <a:r>
              <a:rPr lang="en-GB" sz="3200" b="0" i="0" dirty="0">
                <a:solidFill>
                  <a:srgbClr val="000000"/>
                </a:solidFill>
                <a:effectLst/>
                <a:latin typeface="Calibri" panose="020F0502020204030204" pitchFamily="34" charset="0"/>
              </a:rPr>
              <a:t>from schools </a:t>
            </a:r>
          </a:p>
          <a:p>
            <a:pPr algn="l" rtl="0" fontAlgn="base">
              <a:buFont typeface="Arial" panose="020B0604020202020204" pitchFamily="34" charset="0"/>
              <a:buChar char="•"/>
            </a:pPr>
            <a:r>
              <a:rPr lang="en-GB" sz="3200" b="1" i="0" dirty="0">
                <a:solidFill>
                  <a:srgbClr val="FF0000"/>
                </a:solidFill>
                <a:effectLst/>
                <a:latin typeface="Calibri" panose="020F0502020204030204" pitchFamily="34" charset="0"/>
              </a:rPr>
              <a:t>Lack of time </a:t>
            </a:r>
            <a:r>
              <a:rPr lang="en-GB" sz="3200" b="0" i="0" dirty="0">
                <a:solidFill>
                  <a:srgbClr val="000000"/>
                </a:solidFill>
                <a:effectLst/>
                <a:latin typeface="Calibri" panose="020F0502020204030204" pitchFamily="34" charset="0"/>
              </a:rPr>
              <a:t>to implement CPD activity </a:t>
            </a:r>
          </a:p>
          <a:p>
            <a:pPr algn="l" rtl="0" fontAlgn="base">
              <a:buFont typeface="Arial" panose="020B0604020202020204" pitchFamily="34" charset="0"/>
              <a:buChar char="•"/>
            </a:pPr>
            <a:r>
              <a:rPr lang="en-GB" sz="3200" b="1" i="0" dirty="0">
                <a:solidFill>
                  <a:srgbClr val="FF0000"/>
                </a:solidFill>
                <a:effectLst/>
                <a:latin typeface="Calibri" panose="020F0502020204030204" pitchFamily="34" charset="0"/>
              </a:rPr>
              <a:t>Lack of trained </a:t>
            </a:r>
            <a:r>
              <a:rPr lang="en-GB" sz="3200" b="0" i="0" dirty="0">
                <a:solidFill>
                  <a:srgbClr val="000000"/>
                </a:solidFill>
                <a:effectLst/>
                <a:latin typeface="Calibri" panose="020F0502020204030204" pitchFamily="34" charset="0"/>
              </a:rPr>
              <a:t>CPD Mentors and facilitators </a:t>
            </a:r>
          </a:p>
          <a:p>
            <a:pPr algn="l" rtl="0" fontAlgn="base">
              <a:buFont typeface="Arial" panose="020B0604020202020204" pitchFamily="34" charset="0"/>
              <a:buChar char="•"/>
            </a:pPr>
            <a:r>
              <a:rPr lang="en-GB" sz="3200" b="1" i="0" dirty="0">
                <a:solidFill>
                  <a:srgbClr val="FF0000"/>
                </a:solidFill>
                <a:effectLst/>
                <a:latin typeface="Calibri" panose="020F0502020204030204" pitchFamily="34" charset="0"/>
              </a:rPr>
              <a:t>Lack of teacher motivation </a:t>
            </a:r>
            <a:r>
              <a:rPr lang="en-GB" sz="3200" b="0" i="0" dirty="0">
                <a:solidFill>
                  <a:srgbClr val="000000"/>
                </a:solidFill>
                <a:effectLst/>
                <a:latin typeface="Calibri" panose="020F0502020204030204" pitchFamily="34" charset="0"/>
              </a:rPr>
              <a:t>and commitment </a:t>
            </a:r>
          </a:p>
          <a:p>
            <a:pPr algn="l" rtl="0" fontAlgn="base">
              <a:buFont typeface="Arial" panose="020B0604020202020204" pitchFamily="34" charset="0"/>
              <a:buChar char="•"/>
            </a:pPr>
            <a:r>
              <a:rPr lang="en-GB" sz="3200" b="1" i="0" dirty="0">
                <a:solidFill>
                  <a:srgbClr val="FF0000"/>
                </a:solidFill>
                <a:effectLst/>
                <a:latin typeface="Calibri" panose="020F0502020204030204" pitchFamily="34" charset="0"/>
              </a:rPr>
              <a:t>Lack of budget and resources </a:t>
            </a:r>
            <a:r>
              <a:rPr lang="en-GB" sz="3200" b="0" i="0" dirty="0">
                <a:solidFill>
                  <a:srgbClr val="000000"/>
                </a:solidFill>
                <a:effectLst/>
                <a:latin typeface="Calibri" panose="020F0502020204030204" pitchFamily="34" charset="0"/>
              </a:rPr>
              <a:t>for implementation of CPD </a:t>
            </a:r>
            <a:endParaRPr lang="en-GB" sz="1800" b="0" i="0" dirty="0">
              <a:solidFill>
                <a:srgbClr val="000000"/>
              </a:solidFill>
              <a:effectLst/>
              <a:latin typeface="Calibri" panose="020F0502020204030204" pitchFamily="34" charset="0"/>
            </a:endParaRPr>
          </a:p>
        </p:txBody>
      </p:sp>
      <p:pic>
        <p:nvPicPr>
          <p:cNvPr id="4" name="Placeholder" descr="cf top.jpg">
            <a:extLst>
              <a:ext uri="{FF2B5EF4-FFF2-40B4-BE49-F238E27FC236}">
                <a16:creationId xmlns:a16="http://schemas.microsoft.com/office/drawing/2014/main" id="{5397E07F-C809-8104-36F4-3BFAD92CFE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60211"/>
          <a:stretch>
            <a:fillRect/>
          </a:stretch>
        </p:blipFill>
        <p:spPr bwMode="auto">
          <a:xfrm>
            <a:off x="10190957" y="5759450"/>
            <a:ext cx="1763713" cy="97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8239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BB96E-EE6E-C71F-DF18-D9E1A9D4BC53}"/>
              </a:ext>
            </a:extLst>
          </p:cNvPr>
          <p:cNvSpPr>
            <a:spLocks noGrp="1"/>
          </p:cNvSpPr>
          <p:nvPr>
            <p:ph type="title"/>
          </p:nvPr>
        </p:nvSpPr>
        <p:spPr/>
        <p:txBody>
          <a:bodyPr/>
          <a:lstStyle/>
          <a:p>
            <a:r>
              <a:rPr lang="en-GB" dirty="0"/>
              <a:t>Reflections from the </a:t>
            </a:r>
            <a:r>
              <a:rPr lang="en-GB" dirty="0" err="1"/>
              <a:t>Hawasa</a:t>
            </a:r>
            <a:r>
              <a:rPr lang="en-GB" dirty="0"/>
              <a:t> project (1): </a:t>
            </a:r>
          </a:p>
        </p:txBody>
      </p:sp>
      <p:sp>
        <p:nvSpPr>
          <p:cNvPr id="3" name="Content Placeholder 2">
            <a:extLst>
              <a:ext uri="{FF2B5EF4-FFF2-40B4-BE49-F238E27FC236}">
                <a16:creationId xmlns:a16="http://schemas.microsoft.com/office/drawing/2014/main" id="{6AF923A8-3AF1-1BEA-FA6B-9ACA4E46BD99}"/>
              </a:ext>
            </a:extLst>
          </p:cNvPr>
          <p:cNvSpPr>
            <a:spLocks noGrp="1"/>
          </p:cNvSpPr>
          <p:nvPr>
            <p:ph idx="1"/>
          </p:nvPr>
        </p:nvSpPr>
        <p:spPr/>
        <p:txBody>
          <a:bodyPr>
            <a:normAutofit fontScale="85000" lnSpcReduction="20000"/>
          </a:bodyPr>
          <a:lstStyle/>
          <a:p>
            <a:pPr marL="0" marR="0" indent="0">
              <a:spcBef>
                <a:spcPts val="0"/>
              </a:spcBef>
              <a:spcAft>
                <a:spcPts val="0"/>
              </a:spcAft>
              <a:buNone/>
            </a:pPr>
            <a:r>
              <a:rPr lang="en-GB" sz="4300" b="1" i="1" dirty="0">
                <a:effectLst/>
                <a:latin typeface="Calibri" panose="020F0502020204030204" pitchFamily="34" charset="0"/>
              </a:rPr>
              <a:t>Lack of resources: </a:t>
            </a:r>
          </a:p>
          <a:p>
            <a:pPr marL="0" marR="0" indent="0">
              <a:spcBef>
                <a:spcPts val="0"/>
              </a:spcBef>
              <a:spcAft>
                <a:spcPts val="0"/>
              </a:spcAft>
              <a:buNone/>
            </a:pPr>
            <a:r>
              <a:rPr lang="en-GB" sz="4300" i="1" dirty="0">
                <a:effectLst/>
                <a:latin typeface="Calibri" panose="020F0502020204030204" pitchFamily="34" charset="0"/>
              </a:rPr>
              <a:t>"CPD is a program that requires sufficient resources in general financial and materials resources in particular. CPD program implementation requires a regular supply of spaces, secretarial and photocopy services, record keeping materials and incentives for refreshment. Let alone supply these services and resources; our secondary schools are not in a position to consistently supply basic stationery materials.” (p.40)</a:t>
            </a:r>
            <a:endParaRPr lang="en-GB" sz="4300" dirty="0">
              <a:effectLst/>
              <a:latin typeface="Calibri" panose="020F0502020204030204" pitchFamily="34" charset="0"/>
            </a:endParaRPr>
          </a:p>
          <a:p>
            <a:pPr marL="0" marR="0" indent="0">
              <a:spcBef>
                <a:spcPts val="0"/>
              </a:spcBef>
              <a:spcAft>
                <a:spcPts val="0"/>
              </a:spcAft>
              <a:buNone/>
            </a:pPr>
            <a:endParaRPr lang="en-GB" sz="1800" dirty="0">
              <a:effectLst/>
              <a:latin typeface="Calibri" panose="020F0502020204030204" pitchFamily="34" charset="0"/>
            </a:endParaRPr>
          </a:p>
        </p:txBody>
      </p:sp>
      <p:pic>
        <p:nvPicPr>
          <p:cNvPr id="4" name="Placeholder" descr="cf top.jpg">
            <a:extLst>
              <a:ext uri="{FF2B5EF4-FFF2-40B4-BE49-F238E27FC236}">
                <a16:creationId xmlns:a16="http://schemas.microsoft.com/office/drawing/2014/main" id="{A23E3124-8AEF-ED6A-1F44-8493C9CABE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60211"/>
          <a:stretch>
            <a:fillRect/>
          </a:stretch>
        </p:blipFill>
        <p:spPr bwMode="auto">
          <a:xfrm>
            <a:off x="10190957" y="5759450"/>
            <a:ext cx="1763713" cy="97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0318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25B51-3722-2B3B-DD39-F8D7045AD24A}"/>
              </a:ext>
            </a:extLst>
          </p:cNvPr>
          <p:cNvSpPr>
            <a:spLocks noGrp="1"/>
          </p:cNvSpPr>
          <p:nvPr>
            <p:ph type="title"/>
          </p:nvPr>
        </p:nvSpPr>
        <p:spPr/>
        <p:txBody>
          <a:bodyPr/>
          <a:lstStyle/>
          <a:p>
            <a:r>
              <a:rPr lang="en-GB" dirty="0"/>
              <a:t>Reflections from the </a:t>
            </a:r>
            <a:r>
              <a:rPr lang="en-GB" dirty="0" err="1"/>
              <a:t>Hawasa</a:t>
            </a:r>
            <a:r>
              <a:rPr lang="en-GB" dirty="0"/>
              <a:t> project 2: </a:t>
            </a:r>
          </a:p>
        </p:txBody>
      </p:sp>
      <p:sp>
        <p:nvSpPr>
          <p:cNvPr id="3" name="Content Placeholder 2">
            <a:extLst>
              <a:ext uri="{FF2B5EF4-FFF2-40B4-BE49-F238E27FC236}">
                <a16:creationId xmlns:a16="http://schemas.microsoft.com/office/drawing/2014/main" id="{E4D8A141-8110-AFDB-DA32-C1DCC022A7AA}"/>
              </a:ext>
            </a:extLst>
          </p:cNvPr>
          <p:cNvSpPr>
            <a:spLocks noGrp="1"/>
          </p:cNvSpPr>
          <p:nvPr>
            <p:ph idx="1"/>
          </p:nvPr>
        </p:nvSpPr>
        <p:spPr/>
        <p:txBody>
          <a:bodyPr>
            <a:normAutofit/>
          </a:bodyPr>
          <a:lstStyle/>
          <a:p>
            <a:pPr marL="0" marR="0" indent="0">
              <a:spcBef>
                <a:spcPts val="0"/>
              </a:spcBef>
              <a:spcAft>
                <a:spcPts val="0"/>
              </a:spcAft>
              <a:buNone/>
            </a:pPr>
            <a:r>
              <a:rPr lang="en-GB" sz="2800" b="1" i="1" dirty="0">
                <a:effectLst/>
                <a:latin typeface="Calibri" panose="020F0502020204030204" pitchFamily="34" charset="0"/>
              </a:rPr>
              <a:t>Pre-existing cultural norms: </a:t>
            </a:r>
            <a:endParaRPr lang="en-GB" sz="2800" b="1" dirty="0">
              <a:effectLst/>
              <a:latin typeface="Calibri" panose="020F0502020204030204" pitchFamily="34" charset="0"/>
            </a:endParaRPr>
          </a:p>
          <a:p>
            <a:pPr marL="0" marR="0" indent="0">
              <a:spcBef>
                <a:spcPts val="0"/>
              </a:spcBef>
              <a:spcAft>
                <a:spcPts val="0"/>
              </a:spcAft>
              <a:buNone/>
            </a:pPr>
            <a:r>
              <a:rPr lang="en-GB" sz="2800" i="1" dirty="0">
                <a:effectLst/>
                <a:latin typeface="Calibri" panose="020F0502020204030204" pitchFamily="34" charset="0"/>
              </a:rPr>
              <a:t>"The culture of cooperative learning and sharing of experience is not a common practice among teachers in our secondary schools. No as such, culture of dialogue and discussions on important issues of education like the quality of education, modern teaching, action research, quality of the teaching force. On top of this, it is not uncommon to see some teachers who do not want to update themselves with modern ideas and practices of teaching and learning." (p.41)</a:t>
            </a:r>
            <a:endParaRPr lang="en-GB" sz="2800" dirty="0">
              <a:effectLst/>
              <a:latin typeface="Calibri" panose="020F0502020204030204" pitchFamily="34" charset="0"/>
            </a:endParaRPr>
          </a:p>
          <a:p>
            <a:pPr marL="0" marR="0" indent="0">
              <a:spcBef>
                <a:spcPts val="0"/>
              </a:spcBef>
              <a:spcAft>
                <a:spcPts val="0"/>
              </a:spcAft>
              <a:buNone/>
            </a:pPr>
            <a:r>
              <a:rPr lang="en-GB" sz="2800" dirty="0">
                <a:effectLst/>
                <a:latin typeface="Calibri" panose="020F0502020204030204" pitchFamily="34" charset="0"/>
              </a:rPr>
              <a:t> </a:t>
            </a:r>
          </a:p>
          <a:p>
            <a:pPr marL="0" indent="0">
              <a:buNone/>
            </a:pPr>
            <a:endParaRPr lang="en-GB" dirty="0"/>
          </a:p>
        </p:txBody>
      </p:sp>
      <p:pic>
        <p:nvPicPr>
          <p:cNvPr id="4" name="Placeholder" descr="cf top.jpg">
            <a:extLst>
              <a:ext uri="{FF2B5EF4-FFF2-40B4-BE49-F238E27FC236}">
                <a16:creationId xmlns:a16="http://schemas.microsoft.com/office/drawing/2014/main" id="{DCFE13D6-6FCD-4B80-0045-50FB44DAF6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60211"/>
          <a:stretch>
            <a:fillRect/>
          </a:stretch>
        </p:blipFill>
        <p:spPr bwMode="auto">
          <a:xfrm>
            <a:off x="10190957" y="5759450"/>
            <a:ext cx="1763713" cy="97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3853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8813E-3580-2780-ADE2-B6A954422EAD}"/>
              </a:ext>
            </a:extLst>
          </p:cNvPr>
          <p:cNvSpPr>
            <a:spLocks noGrp="1"/>
          </p:cNvSpPr>
          <p:nvPr>
            <p:ph type="title"/>
          </p:nvPr>
        </p:nvSpPr>
        <p:spPr/>
        <p:txBody>
          <a:bodyPr/>
          <a:lstStyle/>
          <a:p>
            <a:r>
              <a:rPr lang="en-GB" dirty="0"/>
              <a:t>Reflections from the </a:t>
            </a:r>
            <a:r>
              <a:rPr lang="en-GB" dirty="0" err="1"/>
              <a:t>Hawasa</a:t>
            </a:r>
            <a:r>
              <a:rPr lang="en-GB" dirty="0"/>
              <a:t> project (3): </a:t>
            </a:r>
          </a:p>
        </p:txBody>
      </p:sp>
      <p:sp>
        <p:nvSpPr>
          <p:cNvPr id="3" name="Content Placeholder 2">
            <a:extLst>
              <a:ext uri="{FF2B5EF4-FFF2-40B4-BE49-F238E27FC236}">
                <a16:creationId xmlns:a16="http://schemas.microsoft.com/office/drawing/2014/main" id="{47DC326B-1503-EC66-5E6A-4EEF0BAA0D85}"/>
              </a:ext>
            </a:extLst>
          </p:cNvPr>
          <p:cNvSpPr>
            <a:spLocks noGrp="1"/>
          </p:cNvSpPr>
          <p:nvPr>
            <p:ph idx="1"/>
          </p:nvPr>
        </p:nvSpPr>
        <p:spPr/>
        <p:txBody>
          <a:bodyPr/>
          <a:lstStyle/>
          <a:p>
            <a:pPr marL="0" marR="0" indent="0">
              <a:spcBef>
                <a:spcPts val="0"/>
              </a:spcBef>
              <a:spcAft>
                <a:spcPts val="0"/>
              </a:spcAft>
              <a:buNone/>
            </a:pPr>
            <a:r>
              <a:rPr lang="en-GB" sz="2800" b="1" i="1" dirty="0">
                <a:effectLst/>
                <a:latin typeface="Calibri" panose="020F0502020204030204" pitchFamily="34" charset="0"/>
              </a:rPr>
              <a:t>Lack of enthusiasm </a:t>
            </a:r>
          </a:p>
          <a:p>
            <a:pPr marL="0" marR="0" indent="0">
              <a:spcBef>
                <a:spcPts val="0"/>
              </a:spcBef>
              <a:spcAft>
                <a:spcPts val="0"/>
              </a:spcAft>
              <a:buNone/>
            </a:pPr>
            <a:r>
              <a:rPr lang="en-GB" sz="2800" i="1" dirty="0">
                <a:effectLst/>
                <a:latin typeface="Calibri" panose="020F0502020204030204" pitchFamily="34" charset="0"/>
              </a:rPr>
              <a:t>"School level actors or teachers are not serious about the CPD program. Most of them consider it as a routine activity conducted to </a:t>
            </a:r>
            <a:r>
              <a:rPr lang="en-GB" sz="2800" i="1" dirty="0" err="1">
                <a:effectLst/>
                <a:latin typeface="Calibri" panose="020F0502020204030204" pitchFamily="34" charset="0"/>
              </a:rPr>
              <a:t>fulfill</a:t>
            </a:r>
            <a:r>
              <a:rPr lang="en-GB" sz="2800" i="1" dirty="0">
                <a:effectLst/>
                <a:latin typeface="Calibri" panose="020F0502020204030204" pitchFamily="34" charset="0"/>
              </a:rPr>
              <a:t> requirements. Most experienced teachers want to avoid being assigned as mentors. Even those who accept the assignment do not show commitment to assist the novice teachers" (p.41)</a:t>
            </a:r>
            <a:endParaRPr lang="en-GB" sz="2800" dirty="0">
              <a:effectLst/>
              <a:latin typeface="Calibri" panose="020F0502020204030204" pitchFamily="34" charset="0"/>
            </a:endParaRPr>
          </a:p>
          <a:p>
            <a:pPr marL="0" indent="0">
              <a:buNone/>
            </a:pPr>
            <a:endParaRPr lang="en-GB" dirty="0"/>
          </a:p>
        </p:txBody>
      </p:sp>
      <p:pic>
        <p:nvPicPr>
          <p:cNvPr id="4" name="Placeholder" descr="cf top.jpg">
            <a:extLst>
              <a:ext uri="{FF2B5EF4-FFF2-40B4-BE49-F238E27FC236}">
                <a16:creationId xmlns:a16="http://schemas.microsoft.com/office/drawing/2014/main" id="{9013C391-35F3-8C7F-F975-AC69909A40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60211"/>
          <a:stretch>
            <a:fillRect/>
          </a:stretch>
        </p:blipFill>
        <p:spPr bwMode="auto">
          <a:xfrm>
            <a:off x="10190957" y="5759450"/>
            <a:ext cx="1763713" cy="97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8731009"/>
      </p:ext>
    </p:extLst>
  </p:cSld>
  <p:clrMapOvr>
    <a:masterClrMapping/>
  </p:clrMapOvr>
</p:sld>
</file>

<file path=ppt/theme/theme1.xml><?xml version="1.0" encoding="utf-8"?>
<a:theme xmlns:a="http://schemas.openxmlformats.org/drawingml/2006/main" name="CF SS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F SS 1" id="{02BA0456-AB96-4F1C-A4E5-B46B9FC4FA2C}" vid="{3776E566-1726-403F-801A-ADC2FAE3368A}"/>
    </a:ext>
  </a:extLst>
</a:theme>
</file>

<file path=docProps/app.xml><?xml version="1.0" encoding="utf-8"?>
<Properties xmlns="http://schemas.openxmlformats.org/officeDocument/2006/extended-properties" xmlns:vt="http://schemas.openxmlformats.org/officeDocument/2006/docPropsVTypes">
  <Template>CF SS 1</Template>
  <TotalTime>0</TotalTime>
  <Words>1254</Words>
  <Application>Microsoft Office PowerPoint</Application>
  <PresentationFormat>Widescreen</PresentationFormat>
  <Paragraphs>102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Segoe UI</vt:lpstr>
      <vt:lpstr>CF SS 1</vt:lpstr>
      <vt:lpstr>Curriculum Foundation </vt:lpstr>
      <vt:lpstr>Purpose </vt:lpstr>
      <vt:lpstr>Method</vt:lpstr>
      <vt:lpstr>Successful CPD needs motivation Aelterman, et al., 2016</vt:lpstr>
      <vt:lpstr>Kennedy (2005) CPD Conceptual framework </vt:lpstr>
      <vt:lpstr>Tulu (2019) Case study: Ethiopian context</vt:lpstr>
      <vt:lpstr>Reflections from the Hawasa project (1): </vt:lpstr>
      <vt:lpstr>Reflections from the Hawasa project 2: </vt:lpstr>
      <vt:lpstr>Reflections from the Hawasa project (3): </vt:lpstr>
      <vt:lpstr>Abakh et al. (2022): Case study Ghanaian policy – ambitious but flawed</vt:lpstr>
      <vt:lpstr>Abakh et al. (2022): Case study Ghanaian policy – ambitious but flawed</vt:lpstr>
      <vt:lpstr>What makes CPD successful:</vt:lpstr>
      <vt:lpstr>PowerPoint Presentation</vt:lpstr>
      <vt:lpstr>Recommendations</vt:lpstr>
      <vt:lpstr>PowerPoint Presentation</vt:lpstr>
      <vt:lpstr>References (for presentation only)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Foundation</dc:title>
  <dc:creator>Andrew Joyce-Gibbons</dc:creator>
  <cp:lastModifiedBy>Victoria Pendry</cp:lastModifiedBy>
  <cp:revision>2</cp:revision>
  <dcterms:created xsi:type="dcterms:W3CDTF">2023-01-30T19:04:54Z</dcterms:created>
  <dcterms:modified xsi:type="dcterms:W3CDTF">2023-01-30T20:22:35Z</dcterms:modified>
</cp:coreProperties>
</file>